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6"/>
  </p:notesMasterIdLst>
  <p:handoutMasterIdLst>
    <p:handoutMasterId r:id="rId27"/>
  </p:handoutMasterIdLst>
  <p:sldIdLst>
    <p:sldId id="256" r:id="rId5"/>
    <p:sldId id="282" r:id="rId6"/>
    <p:sldId id="293" r:id="rId7"/>
    <p:sldId id="300" r:id="rId8"/>
    <p:sldId id="308" r:id="rId9"/>
    <p:sldId id="339" r:id="rId10"/>
    <p:sldId id="305" r:id="rId11"/>
    <p:sldId id="330" r:id="rId12"/>
    <p:sldId id="260" r:id="rId13"/>
    <p:sldId id="331" r:id="rId14"/>
    <p:sldId id="338" r:id="rId15"/>
    <p:sldId id="322" r:id="rId16"/>
    <p:sldId id="323" r:id="rId17"/>
    <p:sldId id="324" r:id="rId18"/>
    <p:sldId id="327" r:id="rId19"/>
    <p:sldId id="340" r:id="rId20"/>
    <p:sldId id="341" r:id="rId21"/>
    <p:sldId id="342" r:id="rId22"/>
    <p:sldId id="307" r:id="rId23"/>
    <p:sldId id="343" r:id="rId24"/>
    <p:sldId id="27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Page" id="{955E8724-FFDF-43D7-A175-B8672566A0FA}">
          <p14:sldIdLst>
            <p14:sldId id="256"/>
          </p14:sldIdLst>
        </p14:section>
        <p14:section name="Members" id="{C95FD473-2878-4299-BBC5-5AD404E37166}">
          <p14:sldIdLst>
            <p14:sldId id="282"/>
          </p14:sldIdLst>
        </p14:section>
        <p14:section name="Outline" id="{06B68DEA-6445-4104-A3EF-D6051000468F}">
          <p14:sldIdLst>
            <p14:sldId id="293"/>
          </p14:sldIdLst>
        </p14:section>
        <p14:section name="Introduce" id="{48C21C64-E901-4BB4-9AF8-36D90EF4F873}">
          <p14:sldIdLst>
            <p14:sldId id="300"/>
          </p14:sldIdLst>
        </p14:section>
        <p14:section name="Software Required" id="{A8621E17-9040-439A-B47D-AB57B813DE4F}">
          <p14:sldIdLst>
            <p14:sldId id="308"/>
            <p14:sldId id="339"/>
          </p14:sldIdLst>
        </p14:section>
        <p14:section name="Usecase" id="{FF0BD6EE-3445-4522-9FDB-9A00C3401827}">
          <p14:sldIdLst>
            <p14:sldId id="305"/>
            <p14:sldId id="330"/>
            <p14:sldId id="260"/>
            <p14:sldId id="331"/>
            <p14:sldId id="338"/>
          </p14:sldIdLst>
        </p14:section>
        <p14:section name="Design System" id="{7CF11C38-701D-4CB6-A2C3-33C1AB6DB93C}">
          <p14:sldIdLst>
            <p14:sldId id="322"/>
            <p14:sldId id="323"/>
            <p14:sldId id="324"/>
          </p14:sldIdLst>
        </p14:section>
        <p14:section name="Shortage" id="{9D839BC7-F6FD-4068-88EC-11BAB6FD2C28}">
          <p14:sldIdLst/>
        </p14:section>
        <p14:section name="Demo" id="{6DDF39A0-77D3-42F3-B78B-D1AB1DF59005}">
          <p14:sldIdLst>
            <p14:sldId id="327"/>
          </p14:sldIdLst>
        </p14:section>
        <p14:section name="Startup" id="{E588DC90-6FB5-44E4-8931-2B8AE37C3E28}">
          <p14:sldIdLst>
            <p14:sldId id="340"/>
            <p14:sldId id="341"/>
            <p14:sldId id="342"/>
            <p14:sldId id="307"/>
            <p14:sldId id="343"/>
          </p14:sldIdLst>
        </p14:section>
        <p14:section name="Ending" id="{9281F04B-2C04-4325-9854-EF25943CC88A}">
          <p14:sldIdLst>
            <p14:sldId id="276"/>
          </p14:sldIdLst>
        </p14:section>
      </p14:sectionLst>
    </p:ext>
    <p:ext uri="{EFAFB233-063F-42B5-8137-9DF3F51BA10A}">
      <p15:sldGuideLst xmlns:p15="http://schemas.microsoft.com/office/powerpoint/2012/main">
        <p15:guide id="1" orient="horz" pos="1752"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BABC"/>
    <a:srgbClr val="BBBCBE"/>
    <a:srgbClr val="BCBDBF"/>
    <a:srgbClr val="BDBEBF"/>
    <a:srgbClr val="C3C3C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644F1B-8A82-4071-88CC-C4777D2D7E42}" v="905" dt="2023-12-13T18:26:51.009"/>
    <p1510:client id="{D652CD7D-6BBD-4D4B-9C5C-E697E1C65A0D}" v="885" dt="2023-12-13T13:12:27.4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113" autoAdjust="0"/>
    <p:restoredTop sz="94660"/>
  </p:normalViewPr>
  <p:slideViewPr>
    <p:cSldViewPr snapToGrid="0">
      <p:cViewPr>
        <p:scale>
          <a:sx n="125" d="100"/>
          <a:sy n="125" d="100"/>
        </p:scale>
        <p:origin x="462" y="90"/>
      </p:cViewPr>
      <p:guideLst>
        <p:guide orient="horz" pos="1752"/>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ê Hoàng Nam" userId="262687d3-7edb-4705-bd9e-f4b43c3c1387" providerId="ADAL" clId="{97644F1B-8A82-4071-88CC-C4777D2D7E42}"/>
    <pc:docChg chg="undo custSel modSld">
      <pc:chgData name="Lê Hoàng Nam" userId="262687d3-7edb-4705-bd9e-f4b43c3c1387" providerId="ADAL" clId="{97644F1B-8A82-4071-88CC-C4777D2D7E42}" dt="2023-12-13T18:26:51.009" v="900" actId="20577"/>
      <pc:docMkLst>
        <pc:docMk/>
      </pc:docMkLst>
      <pc:sldChg chg="modSp mod">
        <pc:chgData name="Lê Hoàng Nam" userId="262687d3-7edb-4705-bd9e-f4b43c3c1387" providerId="ADAL" clId="{97644F1B-8A82-4071-88CC-C4777D2D7E42}" dt="2023-12-13T12:14:16.885" v="219" actId="18131"/>
        <pc:sldMkLst>
          <pc:docMk/>
          <pc:sldMk cId="3477453048" sldId="282"/>
        </pc:sldMkLst>
        <pc:picChg chg="mod modCrop">
          <ac:chgData name="Lê Hoàng Nam" userId="262687d3-7edb-4705-bd9e-f4b43c3c1387" providerId="ADAL" clId="{97644F1B-8A82-4071-88CC-C4777D2D7E42}" dt="2023-12-13T12:13:53.188" v="215" actId="18131"/>
          <ac:picMkLst>
            <pc:docMk/>
            <pc:sldMk cId="3477453048" sldId="282"/>
            <ac:picMk id="43" creationId="{F8CCFB54-F564-4C28-9B72-CA9626163838}"/>
          </ac:picMkLst>
        </pc:picChg>
        <pc:picChg chg="mod modCrop">
          <ac:chgData name="Lê Hoàng Nam" userId="262687d3-7edb-4705-bd9e-f4b43c3c1387" providerId="ADAL" clId="{97644F1B-8A82-4071-88CC-C4777D2D7E42}" dt="2023-12-13T12:14:16.885" v="219" actId="18131"/>
          <ac:picMkLst>
            <pc:docMk/>
            <pc:sldMk cId="3477453048" sldId="282"/>
            <ac:picMk id="45" creationId="{FEFA2E45-2D77-48EC-800D-9CE0CB67E20B}"/>
          </ac:picMkLst>
        </pc:picChg>
      </pc:sldChg>
      <pc:sldChg chg="modSp mod">
        <pc:chgData name="Lê Hoàng Nam" userId="262687d3-7edb-4705-bd9e-f4b43c3c1387" providerId="ADAL" clId="{97644F1B-8A82-4071-88CC-C4777D2D7E42}" dt="2023-12-13T12:15:07.034" v="247" actId="1038"/>
        <pc:sldMkLst>
          <pc:docMk/>
          <pc:sldMk cId="2634411393" sldId="293"/>
        </pc:sldMkLst>
        <pc:spChg chg="mod">
          <ac:chgData name="Lê Hoàng Nam" userId="262687d3-7edb-4705-bd9e-f4b43c3c1387" providerId="ADAL" clId="{97644F1B-8A82-4071-88CC-C4777D2D7E42}" dt="2023-12-13T12:15:07.034" v="247" actId="1038"/>
          <ac:spMkLst>
            <pc:docMk/>
            <pc:sldMk cId="2634411393" sldId="293"/>
            <ac:spMk id="12" creationId="{160FC76B-FDDE-4574-85B7-495FBA6F90F4}"/>
          </ac:spMkLst>
        </pc:spChg>
        <pc:spChg chg="mod">
          <ac:chgData name="Lê Hoàng Nam" userId="262687d3-7edb-4705-bd9e-f4b43c3c1387" providerId="ADAL" clId="{97644F1B-8A82-4071-88CC-C4777D2D7E42}" dt="2023-12-13T12:15:07.034" v="247" actId="1038"/>
          <ac:spMkLst>
            <pc:docMk/>
            <pc:sldMk cId="2634411393" sldId="293"/>
            <ac:spMk id="13" creationId="{8BF88255-7F56-4B30-96C2-60927A377B40}"/>
          </ac:spMkLst>
        </pc:spChg>
        <pc:spChg chg="mod">
          <ac:chgData name="Lê Hoàng Nam" userId="262687d3-7edb-4705-bd9e-f4b43c3c1387" providerId="ADAL" clId="{97644F1B-8A82-4071-88CC-C4777D2D7E42}" dt="2023-12-13T12:15:07.034" v="247" actId="1038"/>
          <ac:spMkLst>
            <pc:docMk/>
            <pc:sldMk cId="2634411393" sldId="293"/>
            <ac:spMk id="16" creationId="{4A05B1DF-9A99-47CA-BA3D-7881266BCC5D}"/>
          </ac:spMkLst>
        </pc:spChg>
        <pc:spChg chg="mod">
          <ac:chgData name="Lê Hoàng Nam" userId="262687d3-7edb-4705-bd9e-f4b43c3c1387" providerId="ADAL" clId="{97644F1B-8A82-4071-88CC-C4777D2D7E42}" dt="2023-12-13T12:15:07.034" v="247" actId="1038"/>
          <ac:spMkLst>
            <pc:docMk/>
            <pc:sldMk cId="2634411393" sldId="293"/>
            <ac:spMk id="17" creationId="{8B1A13A6-E2A0-4091-A4B3-A50F0962D128}"/>
          </ac:spMkLst>
        </pc:spChg>
      </pc:sldChg>
      <pc:sldChg chg="modSp mod modNotesTx">
        <pc:chgData name="Lê Hoàng Nam" userId="262687d3-7edb-4705-bd9e-f4b43c3c1387" providerId="ADAL" clId="{97644F1B-8A82-4071-88CC-C4777D2D7E42}" dt="2023-12-13T15:08:25.415" v="892" actId="20577"/>
        <pc:sldMkLst>
          <pc:docMk/>
          <pc:sldMk cId="1463392540" sldId="300"/>
        </pc:sldMkLst>
        <pc:spChg chg="mod">
          <ac:chgData name="Lê Hoàng Nam" userId="262687d3-7edb-4705-bd9e-f4b43c3c1387" providerId="ADAL" clId="{97644F1B-8A82-4071-88CC-C4777D2D7E42}" dt="2023-12-13T12:57:01.267" v="785" actId="1076"/>
          <ac:spMkLst>
            <pc:docMk/>
            <pc:sldMk cId="1463392540" sldId="300"/>
            <ac:spMk id="2" creationId="{6719F29B-F233-48AF-8261-F33A4E079E3E}"/>
          </ac:spMkLst>
        </pc:spChg>
        <pc:spChg chg="mod">
          <ac:chgData name="Lê Hoàng Nam" userId="262687d3-7edb-4705-bd9e-f4b43c3c1387" providerId="ADAL" clId="{97644F1B-8A82-4071-88CC-C4777D2D7E42}" dt="2023-12-13T15:08:25.415" v="892" actId="20577"/>
          <ac:spMkLst>
            <pc:docMk/>
            <pc:sldMk cId="1463392540" sldId="300"/>
            <ac:spMk id="3" creationId="{35E3EA69-4E0E-41BD-8095-A124225A2647}"/>
          </ac:spMkLst>
        </pc:spChg>
        <pc:picChg chg="mod">
          <ac:chgData name="Lê Hoàng Nam" userId="262687d3-7edb-4705-bd9e-f4b43c3c1387" providerId="ADAL" clId="{97644F1B-8A82-4071-88CC-C4777D2D7E42}" dt="2023-12-13T12:56:57.945" v="784" actId="1076"/>
          <ac:picMkLst>
            <pc:docMk/>
            <pc:sldMk cId="1463392540" sldId="300"/>
            <ac:picMk id="10" creationId="{950F1AD8-D083-461E-A758-E3AA785CE794}"/>
          </ac:picMkLst>
        </pc:picChg>
      </pc:sldChg>
      <pc:sldChg chg="modSp">
        <pc:chgData name="Lê Hoàng Nam" userId="262687d3-7edb-4705-bd9e-f4b43c3c1387" providerId="ADAL" clId="{97644F1B-8A82-4071-88CC-C4777D2D7E42}" dt="2023-12-13T18:26:51.009" v="900" actId="20577"/>
        <pc:sldMkLst>
          <pc:docMk/>
          <pc:sldMk cId="3414231729" sldId="307"/>
        </pc:sldMkLst>
        <pc:spChg chg="mod">
          <ac:chgData name="Lê Hoàng Nam" userId="262687d3-7edb-4705-bd9e-f4b43c3c1387" providerId="ADAL" clId="{97644F1B-8A82-4071-88CC-C4777D2D7E42}" dt="2023-12-13T18:26:51.009" v="900" actId="20577"/>
          <ac:spMkLst>
            <pc:docMk/>
            <pc:sldMk cId="3414231729" sldId="307"/>
            <ac:spMk id="8" creationId="{E92B9716-8D44-4864-8986-720957B34362}"/>
          </ac:spMkLst>
        </pc:spChg>
      </pc:sldChg>
      <pc:sldChg chg="modSp mod">
        <pc:chgData name="Lê Hoàng Nam" userId="262687d3-7edb-4705-bd9e-f4b43c3c1387" providerId="ADAL" clId="{97644F1B-8A82-4071-88CC-C4777D2D7E42}" dt="2023-12-13T12:55:12.909" v="760" actId="123"/>
        <pc:sldMkLst>
          <pc:docMk/>
          <pc:sldMk cId="2104782919" sldId="308"/>
        </pc:sldMkLst>
        <pc:spChg chg="mod">
          <ac:chgData name="Lê Hoàng Nam" userId="262687d3-7edb-4705-bd9e-f4b43c3c1387" providerId="ADAL" clId="{97644F1B-8A82-4071-88CC-C4777D2D7E42}" dt="2023-12-13T12:52:11.668" v="750" actId="1036"/>
          <ac:spMkLst>
            <pc:docMk/>
            <pc:sldMk cId="2104782919" sldId="308"/>
            <ac:spMk id="2" creationId="{75031FE9-9059-4FE8-B4AC-9771F23A1B89}"/>
          </ac:spMkLst>
        </pc:spChg>
        <pc:spChg chg="mod">
          <ac:chgData name="Lê Hoàng Nam" userId="262687d3-7edb-4705-bd9e-f4b43c3c1387" providerId="ADAL" clId="{97644F1B-8A82-4071-88CC-C4777D2D7E42}" dt="2023-12-13T12:52:03.800" v="744" actId="1036"/>
          <ac:spMkLst>
            <pc:docMk/>
            <pc:sldMk cId="2104782919" sldId="308"/>
            <ac:spMk id="3" creationId="{D4A2EB3F-4D60-451F-8F45-7D6654D2FCD9}"/>
          </ac:spMkLst>
        </pc:spChg>
        <pc:spChg chg="mod">
          <ac:chgData name="Lê Hoàng Nam" userId="262687d3-7edb-4705-bd9e-f4b43c3c1387" providerId="ADAL" clId="{97644F1B-8A82-4071-88CC-C4777D2D7E42}" dt="2023-12-13T12:52:03.800" v="744" actId="1036"/>
          <ac:spMkLst>
            <pc:docMk/>
            <pc:sldMk cId="2104782919" sldId="308"/>
            <ac:spMk id="6" creationId="{A8475560-1314-4F6F-B967-DD1987F8FD0D}"/>
          </ac:spMkLst>
        </pc:spChg>
        <pc:spChg chg="mod">
          <ac:chgData name="Lê Hoàng Nam" userId="262687d3-7edb-4705-bd9e-f4b43c3c1387" providerId="ADAL" clId="{97644F1B-8A82-4071-88CC-C4777D2D7E42}" dt="2023-12-13T12:55:05.148" v="758" actId="123"/>
          <ac:spMkLst>
            <pc:docMk/>
            <pc:sldMk cId="2104782919" sldId="308"/>
            <ac:spMk id="7" creationId="{BB1D29FD-175B-4836-A202-052373FB432C}"/>
          </ac:spMkLst>
        </pc:spChg>
        <pc:spChg chg="mod">
          <ac:chgData name="Lê Hoàng Nam" userId="262687d3-7edb-4705-bd9e-f4b43c3c1387" providerId="ADAL" clId="{97644F1B-8A82-4071-88CC-C4777D2D7E42}" dt="2023-12-13T12:55:09.661" v="759" actId="123"/>
          <ac:spMkLst>
            <pc:docMk/>
            <pc:sldMk cId="2104782919" sldId="308"/>
            <ac:spMk id="11" creationId="{5EBD5053-EA58-46CE-BE67-4A2A342417F6}"/>
          </ac:spMkLst>
        </pc:spChg>
        <pc:spChg chg="mod">
          <ac:chgData name="Lê Hoàng Nam" userId="262687d3-7edb-4705-bd9e-f4b43c3c1387" providerId="ADAL" clId="{97644F1B-8A82-4071-88CC-C4777D2D7E42}" dt="2023-12-13T12:52:03.800" v="744" actId="1036"/>
          <ac:spMkLst>
            <pc:docMk/>
            <pc:sldMk cId="2104782919" sldId="308"/>
            <ac:spMk id="91" creationId="{68BE0AD2-70B0-4FD7-919D-292F8D4BA762}"/>
          </ac:spMkLst>
        </pc:spChg>
        <pc:spChg chg="mod">
          <ac:chgData name="Lê Hoàng Nam" userId="262687d3-7edb-4705-bd9e-f4b43c3c1387" providerId="ADAL" clId="{97644F1B-8A82-4071-88CC-C4777D2D7E42}" dt="2023-12-13T12:55:12.909" v="760" actId="123"/>
          <ac:spMkLst>
            <pc:docMk/>
            <pc:sldMk cId="2104782919" sldId="308"/>
            <ac:spMk id="106" creationId="{37264B0B-A362-43C1-9CC2-2F040CDC1600}"/>
          </ac:spMkLst>
        </pc:spChg>
        <pc:picChg chg="mod modCrop">
          <ac:chgData name="Lê Hoàng Nam" userId="262687d3-7edb-4705-bd9e-f4b43c3c1387" providerId="ADAL" clId="{97644F1B-8A82-4071-88CC-C4777D2D7E42}" dt="2023-12-13T12:51:03.524" v="723" actId="18131"/>
          <ac:picMkLst>
            <pc:docMk/>
            <pc:sldMk cId="2104782919" sldId="308"/>
            <ac:picMk id="149" creationId="{52410740-BA13-42EC-B6E7-A19713EDE713}"/>
          </ac:picMkLst>
        </pc:picChg>
      </pc:sldChg>
      <pc:sldChg chg="modSp mod">
        <pc:chgData name="Lê Hoàng Nam" userId="262687d3-7edb-4705-bd9e-f4b43c3c1387" providerId="ADAL" clId="{97644F1B-8A82-4071-88CC-C4777D2D7E42}" dt="2023-12-13T18:08:16.700" v="896" actId="18131"/>
        <pc:sldMkLst>
          <pc:docMk/>
          <pc:sldMk cId="2908149018" sldId="324"/>
        </pc:sldMkLst>
        <pc:picChg chg="mod modCrop">
          <ac:chgData name="Lê Hoàng Nam" userId="262687d3-7edb-4705-bd9e-f4b43c3c1387" providerId="ADAL" clId="{97644F1B-8A82-4071-88CC-C4777D2D7E42}" dt="2023-12-13T18:08:16.700" v="896" actId="18131"/>
          <ac:picMkLst>
            <pc:docMk/>
            <pc:sldMk cId="2908149018" sldId="324"/>
            <ac:picMk id="149" creationId="{52410740-BA13-42EC-B6E7-A19713EDE713}"/>
          </ac:picMkLst>
        </pc:picChg>
      </pc:sldChg>
      <pc:sldChg chg="modSp mod">
        <pc:chgData name="Lê Hoàng Nam" userId="262687d3-7edb-4705-bd9e-f4b43c3c1387" providerId="ADAL" clId="{97644F1B-8A82-4071-88CC-C4777D2D7E42}" dt="2023-12-13T12:54:23.249" v="757" actId="14826"/>
        <pc:sldMkLst>
          <pc:docMk/>
          <pc:sldMk cId="1288550678" sldId="327"/>
        </pc:sldMkLst>
        <pc:picChg chg="mod modCrop">
          <ac:chgData name="Lê Hoàng Nam" userId="262687d3-7edb-4705-bd9e-f4b43c3c1387" providerId="ADAL" clId="{97644F1B-8A82-4071-88CC-C4777D2D7E42}" dt="2023-12-13T12:54:23.249" v="757" actId="14826"/>
          <ac:picMkLst>
            <pc:docMk/>
            <pc:sldMk cId="1288550678" sldId="327"/>
            <ac:picMk id="11" creationId="{25554A15-C7B9-435F-88E0-E4DC9ABD8A3E}"/>
          </ac:picMkLst>
        </pc:picChg>
      </pc:sldChg>
      <pc:sldChg chg="modSp mod">
        <pc:chgData name="Lê Hoàng Nam" userId="262687d3-7edb-4705-bd9e-f4b43c3c1387" providerId="ADAL" clId="{97644F1B-8A82-4071-88CC-C4777D2D7E42}" dt="2023-12-13T12:41:29.388" v="696" actId="1076"/>
        <pc:sldMkLst>
          <pc:docMk/>
          <pc:sldMk cId="3887142441" sldId="339"/>
        </pc:sldMkLst>
        <pc:picChg chg="mod modCrop">
          <ac:chgData name="Lê Hoàng Nam" userId="262687d3-7edb-4705-bd9e-f4b43c3c1387" providerId="ADAL" clId="{97644F1B-8A82-4071-88CC-C4777D2D7E42}" dt="2023-12-13T12:41:29.388" v="696" actId="1076"/>
          <ac:picMkLst>
            <pc:docMk/>
            <pc:sldMk cId="3887142441" sldId="339"/>
            <ac:picMk id="149" creationId="{52410740-BA13-42EC-B6E7-A19713EDE713}"/>
          </ac:picMkLst>
        </pc:picChg>
      </pc:sldChg>
    </pc:docChg>
  </pc:docChgLst>
  <pc:docChgLst>
    <pc:chgData name="Lê Minh Bảo" userId="66f4e13e-f907-4db5-9c53-44bd9915d76b" providerId="ADAL" clId="{D652CD7D-6BBD-4D4B-9C5C-E697E1C65A0D}"/>
    <pc:docChg chg="undo custSel addSld delSld modSld sldOrd delSection modSection">
      <pc:chgData name="Lê Minh Bảo" userId="66f4e13e-f907-4db5-9c53-44bd9915d76b" providerId="ADAL" clId="{D652CD7D-6BBD-4D4B-9C5C-E697E1C65A0D}" dt="2023-12-13T13:12:27.491" v="3037"/>
      <pc:docMkLst>
        <pc:docMk/>
      </pc:docMkLst>
      <pc:sldChg chg="add del setBg">
        <pc:chgData name="Lê Minh Bảo" userId="66f4e13e-f907-4db5-9c53-44bd9915d76b" providerId="ADAL" clId="{D652CD7D-6BBD-4D4B-9C5C-E697E1C65A0D}" dt="2023-12-13T11:02:27.886" v="1"/>
        <pc:sldMkLst>
          <pc:docMk/>
          <pc:sldMk cId="1642425379" sldId="256"/>
        </pc:sldMkLst>
      </pc:sldChg>
      <pc:sldChg chg="add del">
        <pc:chgData name="Lê Minh Bảo" userId="66f4e13e-f907-4db5-9c53-44bd9915d76b" providerId="ADAL" clId="{D652CD7D-6BBD-4D4B-9C5C-E697E1C65A0D}" dt="2023-12-13T11:02:27.886" v="1"/>
        <pc:sldMkLst>
          <pc:docMk/>
          <pc:sldMk cId="566997565" sldId="260"/>
        </pc:sldMkLst>
      </pc:sldChg>
      <pc:sldChg chg="del">
        <pc:chgData name="Lê Minh Bảo" userId="66f4e13e-f907-4db5-9c53-44bd9915d76b" providerId="ADAL" clId="{D652CD7D-6BBD-4D4B-9C5C-E697E1C65A0D}" dt="2023-12-13T11:02:26.645" v="0" actId="47"/>
        <pc:sldMkLst>
          <pc:docMk/>
          <pc:sldMk cId="4151694508" sldId="268"/>
        </pc:sldMkLst>
      </pc:sldChg>
      <pc:sldChg chg="del">
        <pc:chgData name="Lê Minh Bảo" userId="66f4e13e-f907-4db5-9c53-44bd9915d76b" providerId="ADAL" clId="{D652CD7D-6BBD-4D4B-9C5C-E697E1C65A0D}" dt="2023-12-13T11:02:26.645" v="0" actId="47"/>
        <pc:sldMkLst>
          <pc:docMk/>
          <pc:sldMk cId="460935096" sldId="271"/>
        </pc:sldMkLst>
      </pc:sldChg>
      <pc:sldChg chg="del">
        <pc:chgData name="Lê Minh Bảo" userId="66f4e13e-f907-4db5-9c53-44bd9915d76b" providerId="ADAL" clId="{D652CD7D-6BBD-4D4B-9C5C-E697E1C65A0D}" dt="2023-12-13T11:02:26.645" v="0" actId="47"/>
        <pc:sldMkLst>
          <pc:docMk/>
          <pc:sldMk cId="920173932" sldId="275"/>
        </pc:sldMkLst>
      </pc:sldChg>
      <pc:sldChg chg="add del">
        <pc:chgData name="Lê Minh Bảo" userId="66f4e13e-f907-4db5-9c53-44bd9915d76b" providerId="ADAL" clId="{D652CD7D-6BBD-4D4B-9C5C-E697E1C65A0D}" dt="2023-12-13T11:02:27.886" v="1"/>
        <pc:sldMkLst>
          <pc:docMk/>
          <pc:sldMk cId="2436493926" sldId="276"/>
        </pc:sldMkLst>
      </pc:sldChg>
      <pc:sldChg chg="modSp add del mod">
        <pc:chgData name="Lê Minh Bảo" userId="66f4e13e-f907-4db5-9c53-44bd9915d76b" providerId="ADAL" clId="{D652CD7D-6BBD-4D4B-9C5C-E697E1C65A0D}" dt="2023-12-13T12:58:55.216" v="2312" actId="18131"/>
        <pc:sldMkLst>
          <pc:docMk/>
          <pc:sldMk cId="3477453048" sldId="282"/>
        </pc:sldMkLst>
        <pc:picChg chg="mod modCrop">
          <ac:chgData name="Lê Minh Bảo" userId="66f4e13e-f907-4db5-9c53-44bd9915d76b" providerId="ADAL" clId="{D652CD7D-6BBD-4D4B-9C5C-E697E1C65A0D}" dt="2023-12-13T12:58:55.216" v="2312" actId="18131"/>
          <ac:picMkLst>
            <pc:docMk/>
            <pc:sldMk cId="3477453048" sldId="282"/>
            <ac:picMk id="41" creationId="{3AD14E47-24AF-45E7-9723-21F9F8D01756}"/>
          </ac:picMkLst>
        </pc:picChg>
      </pc:sldChg>
      <pc:sldChg chg="del">
        <pc:chgData name="Lê Minh Bảo" userId="66f4e13e-f907-4db5-9c53-44bd9915d76b" providerId="ADAL" clId="{D652CD7D-6BBD-4D4B-9C5C-E697E1C65A0D}" dt="2023-12-13T11:02:26.645" v="0" actId="47"/>
        <pc:sldMkLst>
          <pc:docMk/>
          <pc:sldMk cId="2216454182" sldId="285"/>
        </pc:sldMkLst>
      </pc:sldChg>
      <pc:sldChg chg="del">
        <pc:chgData name="Lê Minh Bảo" userId="66f4e13e-f907-4db5-9c53-44bd9915d76b" providerId="ADAL" clId="{D652CD7D-6BBD-4D4B-9C5C-E697E1C65A0D}" dt="2023-12-13T11:02:26.645" v="0" actId="47"/>
        <pc:sldMkLst>
          <pc:docMk/>
          <pc:sldMk cId="2952220199" sldId="288"/>
        </pc:sldMkLst>
      </pc:sldChg>
      <pc:sldChg chg="del">
        <pc:chgData name="Lê Minh Bảo" userId="66f4e13e-f907-4db5-9c53-44bd9915d76b" providerId="ADAL" clId="{D652CD7D-6BBD-4D4B-9C5C-E697E1C65A0D}" dt="2023-12-13T11:02:26.645" v="0" actId="47"/>
        <pc:sldMkLst>
          <pc:docMk/>
          <pc:sldMk cId="1642670190" sldId="290"/>
        </pc:sldMkLst>
      </pc:sldChg>
      <pc:sldChg chg="add del modAnim">
        <pc:chgData name="Lê Minh Bảo" userId="66f4e13e-f907-4db5-9c53-44bd9915d76b" providerId="ADAL" clId="{D652CD7D-6BBD-4D4B-9C5C-E697E1C65A0D}" dt="2023-12-13T12:57:15.907" v="2302"/>
        <pc:sldMkLst>
          <pc:docMk/>
          <pc:sldMk cId="2634411393" sldId="293"/>
        </pc:sldMkLst>
      </pc:sldChg>
      <pc:sldChg chg="del">
        <pc:chgData name="Lê Minh Bảo" userId="66f4e13e-f907-4db5-9c53-44bd9915d76b" providerId="ADAL" clId="{D652CD7D-6BBD-4D4B-9C5C-E697E1C65A0D}" dt="2023-12-13T11:02:26.645" v="0" actId="47"/>
        <pc:sldMkLst>
          <pc:docMk/>
          <pc:sldMk cId="2563693612" sldId="299"/>
        </pc:sldMkLst>
      </pc:sldChg>
      <pc:sldChg chg="modSp add del mod modNotesTx">
        <pc:chgData name="Lê Minh Bảo" userId="66f4e13e-f907-4db5-9c53-44bd9915d76b" providerId="ADAL" clId="{D652CD7D-6BBD-4D4B-9C5C-E697E1C65A0D}" dt="2023-12-13T13:03:01.417" v="2329" actId="20577"/>
        <pc:sldMkLst>
          <pc:docMk/>
          <pc:sldMk cId="1463392540" sldId="300"/>
        </pc:sldMkLst>
        <pc:spChg chg="mod">
          <ac:chgData name="Lê Minh Bảo" userId="66f4e13e-f907-4db5-9c53-44bd9915d76b" providerId="ADAL" clId="{D652CD7D-6BBD-4D4B-9C5C-E697E1C65A0D}" dt="2023-12-13T13:02:21.827" v="2314" actId="14100"/>
          <ac:spMkLst>
            <pc:docMk/>
            <pc:sldMk cId="1463392540" sldId="300"/>
            <ac:spMk id="2" creationId="{6719F29B-F233-48AF-8261-F33A4E079E3E}"/>
          </ac:spMkLst>
        </pc:spChg>
        <pc:spChg chg="mod">
          <ac:chgData name="Lê Minh Bảo" userId="66f4e13e-f907-4db5-9c53-44bd9915d76b" providerId="ADAL" clId="{D652CD7D-6BBD-4D4B-9C5C-E697E1C65A0D}" dt="2023-12-13T13:03:01.417" v="2329" actId="20577"/>
          <ac:spMkLst>
            <pc:docMk/>
            <pc:sldMk cId="1463392540" sldId="300"/>
            <ac:spMk id="3" creationId="{35E3EA69-4E0E-41BD-8095-A124225A2647}"/>
          </ac:spMkLst>
        </pc:spChg>
      </pc:sldChg>
      <pc:sldChg chg="addSp delSp modSp add del mod">
        <pc:chgData name="Lê Minh Bảo" userId="66f4e13e-f907-4db5-9c53-44bd9915d76b" providerId="ADAL" clId="{D652CD7D-6BBD-4D4B-9C5C-E697E1C65A0D}" dt="2023-12-13T11:12:28.554" v="30" actId="12788"/>
        <pc:sldMkLst>
          <pc:docMk/>
          <pc:sldMk cId="2393761637" sldId="305"/>
        </pc:sldMkLst>
        <pc:spChg chg="mod">
          <ac:chgData name="Lê Minh Bảo" userId="66f4e13e-f907-4db5-9c53-44bd9915d76b" providerId="ADAL" clId="{D652CD7D-6BBD-4D4B-9C5C-E697E1C65A0D}" dt="2023-12-13T11:12:19.368" v="29" actId="12788"/>
          <ac:spMkLst>
            <pc:docMk/>
            <pc:sldMk cId="2393761637" sldId="305"/>
            <ac:spMk id="3" creationId="{69503EFE-7904-73B4-88FC-37177B29D84B}"/>
          </ac:spMkLst>
        </pc:spChg>
        <pc:spChg chg="add del mod">
          <ac:chgData name="Lê Minh Bảo" userId="66f4e13e-f907-4db5-9c53-44bd9915d76b" providerId="ADAL" clId="{D652CD7D-6BBD-4D4B-9C5C-E697E1C65A0D}" dt="2023-12-13T11:11:44.119" v="23"/>
          <ac:spMkLst>
            <pc:docMk/>
            <pc:sldMk cId="2393761637" sldId="305"/>
            <ac:spMk id="7" creationId="{F24588E3-B2BD-2FD7-E4BE-1D9ADA37B641}"/>
          </ac:spMkLst>
        </pc:spChg>
        <pc:spChg chg="mod modVis">
          <ac:chgData name="Lê Minh Bảo" userId="66f4e13e-f907-4db5-9c53-44bd9915d76b" providerId="ADAL" clId="{D652CD7D-6BBD-4D4B-9C5C-E697E1C65A0D}" dt="2023-12-13T11:10:31.206" v="13" actId="14430"/>
          <ac:spMkLst>
            <pc:docMk/>
            <pc:sldMk cId="2393761637" sldId="305"/>
            <ac:spMk id="22" creationId="{719C4229-5B22-4A67-9422-76E6BAAD74D3}"/>
          </ac:spMkLst>
        </pc:spChg>
        <pc:picChg chg="mod">
          <ac:chgData name="Lê Minh Bảo" userId="66f4e13e-f907-4db5-9c53-44bd9915d76b" providerId="ADAL" clId="{D652CD7D-6BBD-4D4B-9C5C-E697E1C65A0D}" dt="2023-12-13T11:12:28.554" v="30" actId="12788"/>
          <ac:picMkLst>
            <pc:docMk/>
            <pc:sldMk cId="2393761637" sldId="305"/>
            <ac:picMk id="2" creationId="{A5F6003B-9DDF-2EAE-545B-1C2513D1025D}"/>
          </ac:picMkLst>
        </pc:picChg>
        <pc:picChg chg="mod modVis">
          <ac:chgData name="Lê Minh Bảo" userId="66f4e13e-f907-4db5-9c53-44bd9915d76b" providerId="ADAL" clId="{D652CD7D-6BBD-4D4B-9C5C-E697E1C65A0D}" dt="2023-12-13T11:10:32.039" v="14" actId="14430"/>
          <ac:picMkLst>
            <pc:docMk/>
            <pc:sldMk cId="2393761637" sldId="305"/>
            <ac:picMk id="11" creationId="{25554A15-C7B9-435F-88E0-E4DC9ABD8A3E}"/>
          </ac:picMkLst>
        </pc:picChg>
      </pc:sldChg>
      <pc:sldChg chg="modSp add del mod ord modAnim">
        <pc:chgData name="Lê Minh Bảo" userId="66f4e13e-f907-4db5-9c53-44bd9915d76b" providerId="ADAL" clId="{D652CD7D-6BBD-4D4B-9C5C-E697E1C65A0D}" dt="2023-12-13T13:12:27.491" v="3037"/>
        <pc:sldMkLst>
          <pc:docMk/>
          <pc:sldMk cId="3414231729" sldId="307"/>
        </pc:sldMkLst>
        <pc:spChg chg="mod">
          <ac:chgData name="Lê Minh Bảo" userId="66f4e13e-f907-4db5-9c53-44bd9915d76b" providerId="ADAL" clId="{D652CD7D-6BBD-4D4B-9C5C-E697E1C65A0D}" dt="2023-12-13T13:10:56.045" v="3028" actId="14100"/>
          <ac:spMkLst>
            <pc:docMk/>
            <pc:sldMk cId="3414231729" sldId="307"/>
            <ac:spMk id="3" creationId="{D5E1C399-8F48-44F5-9461-3C89866D4CE1}"/>
          </ac:spMkLst>
        </pc:spChg>
        <pc:spChg chg="mod">
          <ac:chgData name="Lê Minh Bảo" userId="66f4e13e-f907-4db5-9c53-44bd9915d76b" providerId="ADAL" clId="{D652CD7D-6BBD-4D4B-9C5C-E697E1C65A0D}" dt="2023-12-13T13:11:09.744" v="3029" actId="14100"/>
          <ac:spMkLst>
            <pc:docMk/>
            <pc:sldMk cId="3414231729" sldId="307"/>
            <ac:spMk id="4" creationId="{A112B089-A8F9-45B1-BE6E-EAC10163F082}"/>
          </ac:spMkLst>
        </pc:spChg>
        <pc:spChg chg="mod">
          <ac:chgData name="Lê Minh Bảo" userId="66f4e13e-f907-4db5-9c53-44bd9915d76b" providerId="ADAL" clId="{D652CD7D-6BBD-4D4B-9C5C-E697E1C65A0D}" dt="2023-12-13T13:11:31.882" v="3031" actId="14100"/>
          <ac:spMkLst>
            <pc:docMk/>
            <pc:sldMk cId="3414231729" sldId="307"/>
            <ac:spMk id="6" creationId="{0FE22F9B-4BF8-41DC-8F1C-836B546E59AD}"/>
          </ac:spMkLst>
        </pc:spChg>
        <pc:spChg chg="mod">
          <ac:chgData name="Lê Minh Bảo" userId="66f4e13e-f907-4db5-9c53-44bd9915d76b" providerId="ADAL" clId="{D652CD7D-6BBD-4D4B-9C5C-E697E1C65A0D}" dt="2023-12-13T13:07:40.040" v="2782" actId="20577"/>
          <ac:spMkLst>
            <pc:docMk/>
            <pc:sldMk cId="3414231729" sldId="307"/>
            <ac:spMk id="7" creationId="{6B35F89A-6CDF-41F7-BD87-18B45BD7330B}"/>
          </ac:spMkLst>
        </pc:spChg>
        <pc:spChg chg="mod">
          <ac:chgData name="Lê Minh Bảo" userId="66f4e13e-f907-4db5-9c53-44bd9915d76b" providerId="ADAL" clId="{D652CD7D-6BBD-4D4B-9C5C-E697E1C65A0D}" dt="2023-12-13T13:11:23.149" v="3030" actId="14100"/>
          <ac:spMkLst>
            <pc:docMk/>
            <pc:sldMk cId="3414231729" sldId="307"/>
            <ac:spMk id="8" creationId="{E92B9716-8D44-4864-8986-720957B34362}"/>
          </ac:spMkLst>
        </pc:spChg>
        <pc:spChg chg="mod">
          <ac:chgData name="Lê Minh Bảo" userId="66f4e13e-f907-4db5-9c53-44bd9915d76b" providerId="ADAL" clId="{D652CD7D-6BBD-4D4B-9C5C-E697E1C65A0D}" dt="2023-12-13T13:07:08.092" v="2573" actId="20577"/>
          <ac:spMkLst>
            <pc:docMk/>
            <pc:sldMk cId="3414231729" sldId="307"/>
            <ac:spMk id="114" creationId="{B51B89C9-6212-44BC-8654-817139EF8D59}"/>
          </ac:spMkLst>
        </pc:spChg>
        <pc:picChg chg="mod">
          <ac:chgData name="Lê Minh Bảo" userId="66f4e13e-f907-4db5-9c53-44bd9915d76b" providerId="ADAL" clId="{D652CD7D-6BBD-4D4B-9C5C-E697E1C65A0D}" dt="2023-12-13T11:03:43.713" v="2" actId="14826"/>
          <ac:picMkLst>
            <pc:docMk/>
            <pc:sldMk cId="3414231729" sldId="307"/>
            <ac:picMk id="81" creationId="{7B8040BD-D630-429D-A8B5-0210D22D55E9}"/>
          </ac:picMkLst>
        </pc:picChg>
      </pc:sldChg>
      <pc:sldChg chg="addSp delSp modSp add del mod modAnim">
        <pc:chgData name="Lê Minh Bảo" userId="66f4e13e-f907-4db5-9c53-44bd9915d76b" providerId="ADAL" clId="{D652CD7D-6BBD-4D4B-9C5C-E697E1C65A0D}" dt="2023-12-13T11:53:12.303" v="2202"/>
        <pc:sldMkLst>
          <pc:docMk/>
          <pc:sldMk cId="2104782919" sldId="308"/>
        </pc:sldMkLst>
        <pc:spChg chg="mod ord">
          <ac:chgData name="Lê Minh Bảo" userId="66f4e13e-f907-4db5-9c53-44bd9915d76b" providerId="ADAL" clId="{D652CD7D-6BBD-4D4B-9C5C-E697E1C65A0D}" dt="2023-12-13T11:52:19.512" v="2193" actId="14100"/>
          <ac:spMkLst>
            <pc:docMk/>
            <pc:sldMk cId="2104782919" sldId="308"/>
            <ac:spMk id="2" creationId="{75031FE9-9059-4FE8-B4AC-9771F23A1B89}"/>
          </ac:spMkLst>
        </pc:spChg>
        <pc:spChg chg="mod ord">
          <ac:chgData name="Lê Minh Bảo" userId="66f4e13e-f907-4db5-9c53-44bd9915d76b" providerId="ADAL" clId="{D652CD7D-6BBD-4D4B-9C5C-E697E1C65A0D}" dt="2023-12-13T11:52:22.490" v="2194" actId="14100"/>
          <ac:spMkLst>
            <pc:docMk/>
            <pc:sldMk cId="2104782919" sldId="308"/>
            <ac:spMk id="3" creationId="{D4A2EB3F-4D60-451F-8F45-7D6654D2FCD9}"/>
          </ac:spMkLst>
        </pc:spChg>
        <pc:spChg chg="add del mod">
          <ac:chgData name="Lê Minh Bảo" userId="66f4e13e-f907-4db5-9c53-44bd9915d76b" providerId="ADAL" clId="{D652CD7D-6BBD-4D4B-9C5C-E697E1C65A0D}" dt="2023-12-13T11:26:36.542" v="266" actId="478"/>
          <ac:spMkLst>
            <pc:docMk/>
            <pc:sldMk cId="2104782919" sldId="308"/>
            <ac:spMk id="5" creationId="{49687657-2306-5143-C190-C87D295A3B67}"/>
          </ac:spMkLst>
        </pc:spChg>
        <pc:spChg chg="mod ord">
          <ac:chgData name="Lê Minh Bảo" userId="66f4e13e-f907-4db5-9c53-44bd9915d76b" providerId="ADAL" clId="{D652CD7D-6BBD-4D4B-9C5C-E697E1C65A0D}" dt="2023-12-13T11:52:29.642" v="2196" actId="14100"/>
          <ac:spMkLst>
            <pc:docMk/>
            <pc:sldMk cId="2104782919" sldId="308"/>
            <ac:spMk id="6" creationId="{A8475560-1314-4F6F-B967-DD1987F8FD0D}"/>
          </ac:spMkLst>
        </pc:spChg>
        <pc:spChg chg="mod">
          <ac:chgData name="Lê Minh Bảo" userId="66f4e13e-f907-4db5-9c53-44bd9915d76b" providerId="ADAL" clId="{D652CD7D-6BBD-4D4B-9C5C-E697E1C65A0D}" dt="2023-12-13T11:52:25.810" v="2195" actId="14100"/>
          <ac:spMkLst>
            <pc:docMk/>
            <pc:sldMk cId="2104782919" sldId="308"/>
            <ac:spMk id="7" creationId="{BB1D29FD-175B-4836-A202-052373FB432C}"/>
          </ac:spMkLst>
        </pc:spChg>
        <pc:spChg chg="add del mod">
          <ac:chgData name="Lê Minh Bảo" userId="66f4e13e-f907-4db5-9c53-44bd9915d76b" providerId="ADAL" clId="{D652CD7D-6BBD-4D4B-9C5C-E697E1C65A0D}" dt="2023-12-13T11:26:38.550" v="268" actId="478"/>
          <ac:spMkLst>
            <pc:docMk/>
            <pc:sldMk cId="2104782919" sldId="308"/>
            <ac:spMk id="9" creationId="{538151C3-CEF9-FD3C-1696-9A75939AA762}"/>
          </ac:spMkLst>
        </pc:spChg>
        <pc:spChg chg="mod ord">
          <ac:chgData name="Lê Minh Bảo" userId="66f4e13e-f907-4db5-9c53-44bd9915d76b" providerId="ADAL" clId="{D652CD7D-6BBD-4D4B-9C5C-E697E1C65A0D}" dt="2023-12-13T11:52:32.417" v="2197" actId="14100"/>
          <ac:spMkLst>
            <pc:docMk/>
            <pc:sldMk cId="2104782919" sldId="308"/>
            <ac:spMk id="11" creationId="{5EBD5053-EA58-46CE-BE67-4A2A342417F6}"/>
          </ac:spMkLst>
        </pc:spChg>
        <pc:spChg chg="mod ord">
          <ac:chgData name="Lê Minh Bảo" userId="66f4e13e-f907-4db5-9c53-44bd9915d76b" providerId="ADAL" clId="{D652CD7D-6BBD-4D4B-9C5C-E697E1C65A0D}" dt="2023-12-13T11:37:35.916" v="937" actId="1076"/>
          <ac:spMkLst>
            <pc:docMk/>
            <pc:sldMk cId="2104782919" sldId="308"/>
            <ac:spMk id="34" creationId="{819C09A1-D392-4696-8592-3B25D659C0D2}"/>
          </ac:spMkLst>
        </pc:spChg>
        <pc:spChg chg="mod ord">
          <ac:chgData name="Lê Minh Bảo" userId="66f4e13e-f907-4db5-9c53-44bd9915d76b" providerId="ADAL" clId="{D652CD7D-6BBD-4D4B-9C5C-E697E1C65A0D}" dt="2023-12-13T11:37:35.916" v="937" actId="1076"/>
          <ac:spMkLst>
            <pc:docMk/>
            <pc:sldMk cId="2104782919" sldId="308"/>
            <ac:spMk id="35" creationId="{2E431F58-579E-4114-AE23-07948460CFBD}"/>
          </ac:spMkLst>
        </pc:spChg>
        <pc:spChg chg="mod ord">
          <ac:chgData name="Lê Minh Bảo" userId="66f4e13e-f907-4db5-9c53-44bd9915d76b" providerId="ADAL" clId="{D652CD7D-6BBD-4D4B-9C5C-E697E1C65A0D}" dt="2023-12-13T11:37:35.916" v="937" actId="1076"/>
          <ac:spMkLst>
            <pc:docMk/>
            <pc:sldMk cId="2104782919" sldId="308"/>
            <ac:spMk id="36" creationId="{AC12BBEE-57EB-45AB-B1F9-947F7072A694}"/>
          </ac:spMkLst>
        </pc:spChg>
        <pc:spChg chg="mod ord">
          <ac:chgData name="Lê Minh Bảo" userId="66f4e13e-f907-4db5-9c53-44bd9915d76b" providerId="ADAL" clId="{D652CD7D-6BBD-4D4B-9C5C-E697E1C65A0D}" dt="2023-12-13T11:52:35.235" v="2198" actId="14100"/>
          <ac:spMkLst>
            <pc:docMk/>
            <pc:sldMk cId="2104782919" sldId="308"/>
            <ac:spMk id="91" creationId="{68BE0AD2-70B0-4FD7-919D-292F8D4BA762}"/>
          </ac:spMkLst>
        </pc:spChg>
        <pc:spChg chg="del">
          <ac:chgData name="Lê Minh Bảo" userId="66f4e13e-f907-4db5-9c53-44bd9915d76b" providerId="ADAL" clId="{D652CD7D-6BBD-4D4B-9C5C-E697E1C65A0D}" dt="2023-12-13T11:26:35.177" v="265" actId="478"/>
          <ac:spMkLst>
            <pc:docMk/>
            <pc:sldMk cId="2104782919" sldId="308"/>
            <ac:spMk id="92" creationId="{522C2EA6-F6FB-495B-BFC3-7FF9B48BD7BE}"/>
          </ac:spMkLst>
        </pc:spChg>
        <pc:spChg chg="del">
          <ac:chgData name="Lê Minh Bảo" userId="66f4e13e-f907-4db5-9c53-44bd9915d76b" providerId="ADAL" clId="{D652CD7D-6BBD-4D4B-9C5C-E697E1C65A0D}" dt="2023-12-13T11:26:37.822" v="267" actId="478"/>
          <ac:spMkLst>
            <pc:docMk/>
            <pc:sldMk cId="2104782919" sldId="308"/>
            <ac:spMk id="93" creationId="{2D351F77-E140-4DAA-A784-D408B3585EDC}"/>
          </ac:spMkLst>
        </pc:spChg>
        <pc:spChg chg="mod ord">
          <ac:chgData name="Lê Minh Bảo" userId="66f4e13e-f907-4db5-9c53-44bd9915d76b" providerId="ADAL" clId="{D652CD7D-6BBD-4D4B-9C5C-E697E1C65A0D}" dt="2023-12-13T11:52:38.463" v="2199" actId="14100"/>
          <ac:spMkLst>
            <pc:docMk/>
            <pc:sldMk cId="2104782919" sldId="308"/>
            <ac:spMk id="106" creationId="{37264B0B-A362-43C1-9CC2-2F040CDC1600}"/>
          </ac:spMkLst>
        </pc:spChg>
        <pc:picChg chg="mod ord">
          <ac:chgData name="Lê Minh Bảo" userId="66f4e13e-f907-4db5-9c53-44bd9915d76b" providerId="ADAL" clId="{D652CD7D-6BBD-4D4B-9C5C-E697E1C65A0D}" dt="2023-12-13T11:52:12.671" v="2192" actId="14100"/>
          <ac:picMkLst>
            <pc:docMk/>
            <pc:sldMk cId="2104782919" sldId="308"/>
            <ac:picMk id="149" creationId="{52410740-BA13-42EC-B6E7-A19713EDE713}"/>
          </ac:picMkLst>
        </pc:picChg>
      </pc:sldChg>
      <pc:sldChg chg="del">
        <pc:chgData name="Lê Minh Bảo" userId="66f4e13e-f907-4db5-9c53-44bd9915d76b" providerId="ADAL" clId="{D652CD7D-6BBD-4D4B-9C5C-E697E1C65A0D}" dt="2023-12-13T11:02:26.645" v="0" actId="47"/>
        <pc:sldMkLst>
          <pc:docMk/>
          <pc:sldMk cId="3070187534" sldId="309"/>
        </pc:sldMkLst>
      </pc:sldChg>
      <pc:sldChg chg="del">
        <pc:chgData name="Lê Minh Bảo" userId="66f4e13e-f907-4db5-9c53-44bd9915d76b" providerId="ADAL" clId="{D652CD7D-6BBD-4D4B-9C5C-E697E1C65A0D}" dt="2023-12-13T11:02:26.645" v="0" actId="47"/>
        <pc:sldMkLst>
          <pc:docMk/>
          <pc:sldMk cId="3751144348" sldId="310"/>
        </pc:sldMkLst>
      </pc:sldChg>
      <pc:sldChg chg="del">
        <pc:chgData name="Lê Minh Bảo" userId="66f4e13e-f907-4db5-9c53-44bd9915d76b" providerId="ADAL" clId="{D652CD7D-6BBD-4D4B-9C5C-E697E1C65A0D}" dt="2023-12-13T11:02:26.645" v="0" actId="47"/>
        <pc:sldMkLst>
          <pc:docMk/>
          <pc:sldMk cId="738410202" sldId="311"/>
        </pc:sldMkLst>
      </pc:sldChg>
      <pc:sldChg chg="del">
        <pc:chgData name="Lê Minh Bảo" userId="66f4e13e-f907-4db5-9c53-44bd9915d76b" providerId="ADAL" clId="{D652CD7D-6BBD-4D4B-9C5C-E697E1C65A0D}" dt="2023-12-13T11:02:26.645" v="0" actId="47"/>
        <pc:sldMkLst>
          <pc:docMk/>
          <pc:sldMk cId="3011191872" sldId="312"/>
        </pc:sldMkLst>
      </pc:sldChg>
      <pc:sldChg chg="del">
        <pc:chgData name="Lê Minh Bảo" userId="66f4e13e-f907-4db5-9c53-44bd9915d76b" providerId="ADAL" clId="{D652CD7D-6BBD-4D4B-9C5C-E697E1C65A0D}" dt="2023-12-13T11:02:26.645" v="0" actId="47"/>
        <pc:sldMkLst>
          <pc:docMk/>
          <pc:sldMk cId="3118071827" sldId="313"/>
        </pc:sldMkLst>
      </pc:sldChg>
      <pc:sldChg chg="add">
        <pc:chgData name="Lê Minh Bảo" userId="66f4e13e-f907-4db5-9c53-44bd9915d76b" providerId="ADAL" clId="{D652CD7D-6BBD-4D4B-9C5C-E697E1C65A0D}" dt="2023-12-13T11:02:27.886" v="1"/>
        <pc:sldMkLst>
          <pc:docMk/>
          <pc:sldMk cId="2911094870" sldId="322"/>
        </pc:sldMkLst>
      </pc:sldChg>
      <pc:sldChg chg="add">
        <pc:chgData name="Lê Minh Bảo" userId="66f4e13e-f907-4db5-9c53-44bd9915d76b" providerId="ADAL" clId="{D652CD7D-6BBD-4D4B-9C5C-E697E1C65A0D}" dt="2023-12-13T11:02:27.886" v="1"/>
        <pc:sldMkLst>
          <pc:docMk/>
          <pc:sldMk cId="1645617209" sldId="323"/>
        </pc:sldMkLst>
      </pc:sldChg>
      <pc:sldChg chg="add">
        <pc:chgData name="Lê Minh Bảo" userId="66f4e13e-f907-4db5-9c53-44bd9915d76b" providerId="ADAL" clId="{D652CD7D-6BBD-4D4B-9C5C-E697E1C65A0D}" dt="2023-12-13T11:02:27.886" v="1"/>
        <pc:sldMkLst>
          <pc:docMk/>
          <pc:sldMk cId="2908149018" sldId="324"/>
        </pc:sldMkLst>
      </pc:sldChg>
      <pc:sldChg chg="add">
        <pc:chgData name="Lê Minh Bảo" userId="66f4e13e-f907-4db5-9c53-44bd9915d76b" providerId="ADAL" clId="{D652CD7D-6BBD-4D4B-9C5C-E697E1C65A0D}" dt="2023-12-13T11:02:27.886" v="1"/>
        <pc:sldMkLst>
          <pc:docMk/>
          <pc:sldMk cId="1288550678" sldId="327"/>
        </pc:sldMkLst>
      </pc:sldChg>
      <pc:sldChg chg="add">
        <pc:chgData name="Lê Minh Bảo" userId="66f4e13e-f907-4db5-9c53-44bd9915d76b" providerId="ADAL" clId="{D652CD7D-6BBD-4D4B-9C5C-E697E1C65A0D}" dt="2023-12-13T11:02:27.886" v="1"/>
        <pc:sldMkLst>
          <pc:docMk/>
          <pc:sldMk cId="2698546996" sldId="330"/>
        </pc:sldMkLst>
      </pc:sldChg>
      <pc:sldChg chg="add">
        <pc:chgData name="Lê Minh Bảo" userId="66f4e13e-f907-4db5-9c53-44bd9915d76b" providerId="ADAL" clId="{D652CD7D-6BBD-4D4B-9C5C-E697E1C65A0D}" dt="2023-12-13T11:02:27.886" v="1"/>
        <pc:sldMkLst>
          <pc:docMk/>
          <pc:sldMk cId="1280755746" sldId="331"/>
        </pc:sldMkLst>
      </pc:sldChg>
      <pc:sldChg chg="modSp add mod">
        <pc:chgData name="Lê Minh Bảo" userId="66f4e13e-f907-4db5-9c53-44bd9915d76b" providerId="ADAL" clId="{D652CD7D-6BBD-4D4B-9C5C-E697E1C65A0D}" dt="2023-12-13T12:10:21.302" v="2216" actId="18131"/>
        <pc:sldMkLst>
          <pc:docMk/>
          <pc:sldMk cId="3903270401" sldId="334"/>
        </pc:sldMkLst>
        <pc:spChg chg="mod">
          <ac:chgData name="Lê Minh Bảo" userId="66f4e13e-f907-4db5-9c53-44bd9915d76b" providerId="ADAL" clId="{D652CD7D-6BBD-4D4B-9C5C-E697E1C65A0D}" dt="2023-12-13T11:09:55.278" v="11" actId="1076"/>
          <ac:spMkLst>
            <pc:docMk/>
            <pc:sldMk cId="3903270401" sldId="334"/>
            <ac:spMk id="2" creationId="{75031FE9-9059-4FE8-B4AC-9771F23A1B89}"/>
          </ac:spMkLst>
        </pc:spChg>
        <pc:picChg chg="mod modCrop">
          <ac:chgData name="Lê Minh Bảo" userId="66f4e13e-f907-4db5-9c53-44bd9915d76b" providerId="ADAL" clId="{D652CD7D-6BBD-4D4B-9C5C-E697E1C65A0D}" dt="2023-12-13T12:10:21.302" v="2216" actId="18131"/>
          <ac:picMkLst>
            <pc:docMk/>
            <pc:sldMk cId="3903270401" sldId="334"/>
            <ac:picMk id="149" creationId="{52410740-BA13-42EC-B6E7-A19713EDE713}"/>
          </ac:picMkLst>
        </pc:picChg>
      </pc:sldChg>
      <pc:sldChg chg="modSp add mod">
        <pc:chgData name="Lê Minh Bảo" userId="66f4e13e-f907-4db5-9c53-44bd9915d76b" providerId="ADAL" clId="{D652CD7D-6BBD-4D4B-9C5C-E697E1C65A0D}" dt="2023-12-13T12:07:34.380" v="2213" actId="18131"/>
        <pc:sldMkLst>
          <pc:docMk/>
          <pc:sldMk cId="4053107604" sldId="335"/>
        </pc:sldMkLst>
        <pc:picChg chg="mod modCrop">
          <ac:chgData name="Lê Minh Bảo" userId="66f4e13e-f907-4db5-9c53-44bd9915d76b" providerId="ADAL" clId="{D652CD7D-6BBD-4D4B-9C5C-E697E1C65A0D}" dt="2023-12-13T12:07:34.380" v="2213" actId="18131"/>
          <ac:picMkLst>
            <pc:docMk/>
            <pc:sldMk cId="4053107604" sldId="335"/>
            <ac:picMk id="149" creationId="{52410740-BA13-42EC-B6E7-A19713EDE713}"/>
          </ac:picMkLst>
        </pc:picChg>
      </pc:sldChg>
      <pc:sldChg chg="modSp add mod">
        <pc:chgData name="Lê Minh Bảo" userId="66f4e13e-f907-4db5-9c53-44bd9915d76b" providerId="ADAL" clId="{D652CD7D-6BBD-4D4B-9C5C-E697E1C65A0D}" dt="2023-12-13T11:10:14.724" v="12" actId="1076"/>
        <pc:sldMkLst>
          <pc:docMk/>
          <pc:sldMk cId="3268511911" sldId="336"/>
        </pc:sldMkLst>
        <pc:spChg chg="mod">
          <ac:chgData name="Lê Minh Bảo" userId="66f4e13e-f907-4db5-9c53-44bd9915d76b" providerId="ADAL" clId="{D652CD7D-6BBD-4D4B-9C5C-E697E1C65A0D}" dt="2023-12-13T11:10:14.724" v="12" actId="1076"/>
          <ac:spMkLst>
            <pc:docMk/>
            <pc:sldMk cId="3268511911" sldId="336"/>
            <ac:spMk id="2" creationId="{75031FE9-9059-4FE8-B4AC-9771F23A1B89}"/>
          </ac:spMkLst>
        </pc:spChg>
      </pc:sldChg>
      <pc:sldChg chg="modSp add mod">
        <pc:chgData name="Lê Minh Bảo" userId="66f4e13e-f907-4db5-9c53-44bd9915d76b" providerId="ADAL" clId="{D652CD7D-6BBD-4D4B-9C5C-E697E1C65A0D}" dt="2023-12-13T12:20:22.336" v="2221" actId="18131"/>
        <pc:sldMkLst>
          <pc:docMk/>
          <pc:sldMk cId="3525249357" sldId="337"/>
        </pc:sldMkLst>
        <pc:picChg chg="mod modCrop">
          <ac:chgData name="Lê Minh Bảo" userId="66f4e13e-f907-4db5-9c53-44bd9915d76b" providerId="ADAL" clId="{D652CD7D-6BBD-4D4B-9C5C-E697E1C65A0D}" dt="2023-12-13T12:20:22.336" v="2221" actId="18131"/>
          <ac:picMkLst>
            <pc:docMk/>
            <pc:sldMk cId="3525249357" sldId="337"/>
            <ac:picMk id="149" creationId="{52410740-BA13-42EC-B6E7-A19713EDE713}"/>
          </ac:picMkLst>
        </pc:picChg>
      </pc:sldChg>
      <pc:sldChg chg="modSp add mod">
        <pc:chgData name="Lê Minh Bảo" userId="66f4e13e-f907-4db5-9c53-44bd9915d76b" providerId="ADAL" clId="{D652CD7D-6BBD-4D4B-9C5C-E697E1C65A0D}" dt="2023-12-13T11:50:28.196" v="2111"/>
        <pc:sldMkLst>
          <pc:docMk/>
          <pc:sldMk cId="3808790677" sldId="338"/>
        </pc:sldMkLst>
        <pc:graphicFrameChg chg="mod modGraphic">
          <ac:chgData name="Lê Minh Bảo" userId="66f4e13e-f907-4db5-9c53-44bd9915d76b" providerId="ADAL" clId="{D652CD7D-6BBD-4D4B-9C5C-E697E1C65A0D}" dt="2023-12-13T11:19:52.633" v="224" actId="2062"/>
          <ac:graphicFrameMkLst>
            <pc:docMk/>
            <pc:sldMk cId="3808790677" sldId="338"/>
            <ac:graphicFrameMk id="10" creationId="{30FBC2B2-A276-04F4-3644-5711C9016F7B}"/>
          </ac:graphicFrameMkLst>
        </pc:graphicFrameChg>
        <pc:graphicFrameChg chg="mod modVis modGraphic">
          <ac:chgData name="Lê Minh Bảo" userId="66f4e13e-f907-4db5-9c53-44bd9915d76b" providerId="ADAL" clId="{D652CD7D-6BBD-4D4B-9C5C-E697E1C65A0D}" dt="2023-12-13T11:50:28.196" v="2111"/>
          <ac:graphicFrameMkLst>
            <pc:docMk/>
            <pc:sldMk cId="3808790677" sldId="338"/>
            <ac:graphicFrameMk id="19" creationId="{F6E0C67A-8733-4F90-8BC5-65C93FF78575}"/>
          </ac:graphicFrameMkLst>
        </pc:graphicFrameChg>
      </pc:sldChg>
      <pc:sldChg chg="modSp add mod ord">
        <pc:chgData name="Lê Minh Bảo" userId="66f4e13e-f907-4db5-9c53-44bd9915d76b" providerId="ADAL" clId="{D652CD7D-6BBD-4D4B-9C5C-E697E1C65A0D}" dt="2023-12-13T12:30:26.911" v="2290" actId="20577"/>
        <pc:sldMkLst>
          <pc:docMk/>
          <pc:sldMk cId="3887142441" sldId="339"/>
        </pc:sldMkLst>
        <pc:spChg chg="mod">
          <ac:chgData name="Lê Minh Bảo" userId="66f4e13e-f907-4db5-9c53-44bd9915d76b" providerId="ADAL" clId="{D652CD7D-6BBD-4D4B-9C5C-E697E1C65A0D}" dt="2023-12-13T12:30:26.911" v="2290" actId="20577"/>
          <ac:spMkLst>
            <pc:docMk/>
            <pc:sldMk cId="3887142441" sldId="339"/>
            <ac:spMk id="2" creationId="{75031FE9-9059-4FE8-B4AC-9771F23A1B89}"/>
          </ac:spMkLst>
        </pc:spChg>
        <pc:picChg chg="mod modCrop">
          <ac:chgData name="Lê Minh Bảo" userId="66f4e13e-f907-4db5-9c53-44bd9915d76b" providerId="ADAL" clId="{D652CD7D-6BBD-4D4B-9C5C-E697E1C65A0D}" dt="2023-12-13T12:30:05.692" v="2233" actId="1076"/>
          <ac:picMkLst>
            <pc:docMk/>
            <pc:sldMk cId="3887142441" sldId="339"/>
            <ac:picMk id="149" creationId="{52410740-BA13-42EC-B6E7-A19713EDE713}"/>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440F78-2C9E-4C7F-818C-B40BB19D3A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ED3FB98-80B9-4155-809A-82659D34A0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818EB1-FF96-47AA-9A30-F1BFF2FFD1F7}" type="datetimeFigureOut">
              <a:rPr lang="en-US" smtClean="0"/>
              <a:t>12/14/2023</a:t>
            </a:fld>
            <a:endParaRPr lang="en-US"/>
          </a:p>
        </p:txBody>
      </p:sp>
      <p:sp>
        <p:nvSpPr>
          <p:cNvPr id="4" name="Footer Placeholder 3">
            <a:extLst>
              <a:ext uri="{FF2B5EF4-FFF2-40B4-BE49-F238E27FC236}">
                <a16:creationId xmlns:a16="http://schemas.microsoft.com/office/drawing/2014/main" id="{D8DEF847-3492-4888-9C23-1504238536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9E48C54-2332-4748-9C65-6A27E550C1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F75FB2-D12E-4669-8522-D3E2C7E6DC97}" type="slidenum">
              <a:rPr lang="en-US" smtClean="0"/>
              <a:t>‹#›</a:t>
            </a:fld>
            <a:endParaRPr lang="en-US"/>
          </a:p>
        </p:txBody>
      </p:sp>
    </p:spTree>
    <p:extLst>
      <p:ext uri="{BB962C8B-B14F-4D97-AF65-F5344CB8AC3E}">
        <p14:creationId xmlns:p14="http://schemas.microsoft.com/office/powerpoint/2010/main" val="199699180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jpeg>
</file>

<file path=ppt/media/image11.jpeg>
</file>

<file path=ppt/media/image12.jpeg>
</file>

<file path=ppt/media/image13.png>
</file>

<file path=ppt/media/image14.jpeg>
</file>

<file path=ppt/media/image15.jpeg>
</file>

<file path=ppt/media/image2.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E4A361-7934-4769-9B16-8A939698742C}" type="datetimeFigureOut">
              <a:rPr lang="en-US" smtClean="0"/>
              <a:t>12/14/2023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18E0B9-48E4-499D-93B2-B07D00395BAC}" type="slidenum">
              <a:rPr lang="en-US" smtClean="0"/>
              <a:t>‹#›</a:t>
            </a:fld>
            <a:endParaRPr lang="en-US"/>
          </a:p>
        </p:txBody>
      </p:sp>
    </p:spTree>
    <p:extLst>
      <p:ext uri="{BB962C8B-B14F-4D97-AF65-F5344CB8AC3E}">
        <p14:creationId xmlns:p14="http://schemas.microsoft.com/office/powerpoint/2010/main" val="3914043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1</a:t>
            </a:fld>
            <a:endParaRPr lang="en-US"/>
          </a:p>
        </p:txBody>
      </p:sp>
    </p:spTree>
    <p:extLst>
      <p:ext uri="{BB962C8B-B14F-4D97-AF65-F5344CB8AC3E}">
        <p14:creationId xmlns:p14="http://schemas.microsoft.com/office/powerpoint/2010/main" val="31815819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11</a:t>
            </a:fld>
            <a:endParaRPr lang="en-US"/>
          </a:p>
        </p:txBody>
      </p:sp>
    </p:spTree>
    <p:extLst>
      <p:ext uri="{BB962C8B-B14F-4D97-AF65-F5344CB8AC3E}">
        <p14:creationId xmlns:p14="http://schemas.microsoft.com/office/powerpoint/2010/main" val="22733327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16</a:t>
            </a:fld>
            <a:endParaRPr lang="en-US"/>
          </a:p>
        </p:txBody>
      </p:sp>
    </p:spTree>
    <p:extLst>
      <p:ext uri="{BB962C8B-B14F-4D97-AF65-F5344CB8AC3E}">
        <p14:creationId xmlns:p14="http://schemas.microsoft.com/office/powerpoint/2010/main" val="3062972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vi-VN" b="0" i="0">
                <a:solidFill>
                  <a:srgbClr val="E3E3E3"/>
                </a:solidFill>
                <a:effectLst/>
                <a:latin typeface="Google Sans"/>
              </a:rPr>
              <a:t>Thị trường thời trang ngày càng phát triển mạnh mẽ, kéo theo đó là nhu cầu quản lý bán hàng quần áo của các cửa hàng cũng ngày càng cao. Để đáp ứng nhu cầu đó, nhiều phần mềm quản lý bán hàng quần áo đã được phát triển. Tuy nhiên, hầu hết các phần mềm hiện nay đều có những hạn chế nhất định, như:</a:t>
            </a:r>
          </a:p>
          <a:p>
            <a:pPr lvl="1" algn="l">
              <a:buFont typeface="Arial" panose="020B0604020202020204" pitchFamily="34" charset="0"/>
              <a:buChar char="•"/>
            </a:pPr>
            <a:r>
              <a:rPr lang="en-US" b="0" i="0">
                <a:solidFill>
                  <a:srgbClr val="E3E3E3"/>
                </a:solidFill>
                <a:effectLst/>
                <a:latin typeface="Google Sans"/>
              </a:rPr>
              <a:t> </a:t>
            </a:r>
            <a:r>
              <a:rPr lang="vi-VN" b="0" i="0">
                <a:solidFill>
                  <a:srgbClr val="E3E3E3"/>
                </a:solidFill>
                <a:effectLst/>
                <a:latin typeface="Google Sans"/>
              </a:rPr>
              <a:t>Giao diện không thân thiện, khó sử dụng</a:t>
            </a:r>
          </a:p>
          <a:p>
            <a:pPr lvl="1" algn="l">
              <a:buFont typeface="Arial" panose="020B0604020202020204" pitchFamily="34" charset="0"/>
              <a:buChar char="•"/>
            </a:pPr>
            <a:endParaRPr lang="en-US" b="0" i="0">
              <a:solidFill>
                <a:srgbClr val="E3E3E3"/>
              </a:solidFill>
              <a:effectLst/>
              <a:latin typeface="Google Sans"/>
            </a:endParaRPr>
          </a:p>
          <a:p>
            <a:pPr lvl="1" algn="l">
              <a:buFont typeface="Arial" panose="020B0604020202020204" pitchFamily="34" charset="0"/>
              <a:buChar char="•"/>
            </a:pPr>
            <a:r>
              <a:rPr lang="vi-VN" b="0" i="0">
                <a:solidFill>
                  <a:srgbClr val="E3E3E3"/>
                </a:solidFill>
                <a:effectLst/>
                <a:latin typeface="Google Sans"/>
              </a:rPr>
              <a:t>Chức năng chưa đầy đủ, chưa đáp ứng được nhu cầu của người dùng</a:t>
            </a:r>
          </a:p>
          <a:p>
            <a:pPr lvl="1" algn="l">
              <a:buFont typeface="Arial" panose="020B0604020202020204" pitchFamily="34" charset="0"/>
              <a:buNone/>
            </a:pPr>
            <a:endParaRPr lang="vi-VN" b="0" i="0">
              <a:solidFill>
                <a:srgbClr val="E3E3E3"/>
              </a:solidFill>
              <a:effectLst/>
              <a:latin typeface="Google Sans"/>
            </a:endParaRPr>
          </a:p>
          <a:p>
            <a:pPr algn="l"/>
            <a:r>
              <a:rPr lang="vi-VN" b="0" i="0">
                <a:solidFill>
                  <a:srgbClr val="E3E3E3"/>
                </a:solidFill>
                <a:effectLst/>
                <a:latin typeface="Google Sans"/>
              </a:rPr>
              <a:t>Xuất phát từ những hạn chế trên, chúng tôi đã phát triển ứng dụng quản lý bán hàng quần áo với những ưu điểm vượt trội như:</a:t>
            </a:r>
          </a:p>
          <a:p>
            <a:pPr lvl="1" algn="l">
              <a:buFont typeface="Arial" panose="020B0604020202020204" pitchFamily="34" charset="0"/>
              <a:buChar char="•"/>
            </a:pPr>
            <a:r>
              <a:rPr lang="vi-VN" b="0" i="0">
                <a:solidFill>
                  <a:srgbClr val="E3E3E3"/>
                </a:solidFill>
                <a:effectLst/>
                <a:latin typeface="Google Sans"/>
              </a:rPr>
              <a:t>Giao diện thân thiện, dễ sử dụng: Ứng dụng được thiết kế với giao diện đơn giản, dễ nhìn, dễ sử dụng, giúp người dùng có thể thao tác nhanh chóng, thuận tiện.</a:t>
            </a:r>
          </a:p>
          <a:p>
            <a:pPr lvl="1" algn="l">
              <a:buFont typeface="Arial" panose="020B0604020202020204" pitchFamily="34" charset="0"/>
              <a:buChar char="•"/>
            </a:pPr>
            <a:endParaRPr lang="en-US" b="0" i="0">
              <a:solidFill>
                <a:srgbClr val="E3E3E3"/>
              </a:solidFill>
              <a:effectLst/>
              <a:latin typeface="Google Sans"/>
            </a:endParaRPr>
          </a:p>
          <a:p>
            <a:pPr lvl="1" algn="l">
              <a:buFont typeface="Arial" panose="020B0604020202020204" pitchFamily="34" charset="0"/>
              <a:buChar char="•"/>
            </a:pPr>
            <a:r>
              <a:rPr lang="vi-VN" b="0" i="0">
                <a:solidFill>
                  <a:srgbClr val="E3E3E3"/>
                </a:solidFill>
                <a:effectLst/>
                <a:latin typeface="Google Sans"/>
              </a:rPr>
              <a:t>Chức năng đầy đủ, đáp ứng nhu cầu: Ứng dụng cung cấp đầy đủ các chức năng cần thiết cho việc quản lý bán hàng quần áo, bao gồm: quản lý hàng hóa, quản lý khách hàng, quản lý nhân viên, quản lý bán hàng, quản lý kho, quản lý doanh thu, thống kê báo cáo,...</a:t>
            </a:r>
            <a:endParaRPr lang="en-US" b="0" i="0">
              <a:solidFill>
                <a:srgbClr val="E3E3E3"/>
              </a:solidFill>
              <a:effectLst/>
              <a:latin typeface="Google Sans"/>
            </a:endParaRPr>
          </a:p>
          <a:p>
            <a:pPr algn="l"/>
            <a:endParaRPr lang="en-US" b="0" i="0">
              <a:solidFill>
                <a:srgbClr val="E3E3E3"/>
              </a:solidFill>
              <a:effectLst/>
              <a:latin typeface="Google Sans"/>
            </a:endParaRPr>
          </a:p>
          <a:p>
            <a:pPr algn="l"/>
            <a:r>
              <a:rPr lang="vi-VN" b="0" i="0">
                <a:solidFill>
                  <a:srgbClr val="E3E3E3"/>
                </a:solidFill>
                <a:effectLst/>
                <a:latin typeface="Google Sans"/>
              </a:rPr>
              <a:t>Ngoài ra, ứng dụng còn có một số điểm sáng tạo thông minh như:</a:t>
            </a:r>
          </a:p>
          <a:p>
            <a:pPr lvl="1" algn="l">
              <a:buFont typeface="Arial" panose="020B0604020202020204" pitchFamily="34" charset="0"/>
              <a:buChar char="•"/>
            </a:pPr>
            <a:r>
              <a:rPr lang="vi-VN" b="0" i="0">
                <a:solidFill>
                  <a:srgbClr val="E3E3E3"/>
                </a:solidFill>
                <a:effectLst/>
                <a:latin typeface="Google Sans"/>
              </a:rPr>
              <a:t>Tự động gửi email thông tin hóa đơn đến khách hàng: Khi lập hóa đơn thành công, hệ thống sẽ tự động gửi email thông tin hóa đơn đến khách hàng, giúp khách hàng dễ dàng theo dõi thông tin đơn hàng của mình.</a:t>
            </a:r>
            <a:endParaRPr lang="en-US" b="0" i="0">
              <a:solidFill>
                <a:srgbClr val="E3E3E3"/>
              </a:solidFill>
              <a:effectLst/>
              <a:latin typeface="Google Sans"/>
            </a:endParaRPr>
          </a:p>
          <a:p>
            <a:pPr lvl="1" algn="l">
              <a:buFont typeface="Arial" panose="020B0604020202020204" pitchFamily="34" charset="0"/>
              <a:buChar char="•"/>
            </a:pPr>
            <a:endParaRPr lang="vi-VN" b="0" i="0">
              <a:solidFill>
                <a:srgbClr val="E3E3E3"/>
              </a:solidFill>
              <a:effectLst/>
              <a:latin typeface="Google Sans"/>
            </a:endParaRPr>
          </a:p>
          <a:p>
            <a:pPr lvl="1" algn="l">
              <a:buFont typeface="Arial" panose="020B0604020202020204" pitchFamily="34" charset="0"/>
              <a:buChar char="•"/>
            </a:pPr>
            <a:r>
              <a:rPr lang="vi-VN" b="0" i="0">
                <a:solidFill>
                  <a:srgbClr val="E3E3E3"/>
                </a:solidFill>
                <a:effectLst/>
                <a:latin typeface="Google Sans"/>
              </a:rPr>
              <a:t>Cho phép in hóa đơn PDF: Người dùng có thể in hóa đơn PDF trực tiếp từ ứng dụng, giúp tiết kiệm thời gian và chi phí.</a:t>
            </a:r>
          </a:p>
          <a:p>
            <a:pPr algn="l"/>
            <a:r>
              <a:rPr lang="vi-VN" b="0" i="0">
                <a:solidFill>
                  <a:srgbClr val="E3E3E3"/>
                </a:solidFill>
                <a:effectLst/>
                <a:latin typeface="Google Sans"/>
              </a:rPr>
              <a:t>Ứng dụng quản lý bán hàng quần áo của chúng tôi là một giải pháp tối ưu cho các cửa hàng quần áo. Ứng dụng sẽ giúp các cửa hàng quản lý hiệu quả các hoạt động bán hàng, nâng cao năng suất và hiệu quả kinh doanh.</a:t>
            </a:r>
          </a:p>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17</a:t>
            </a:fld>
            <a:endParaRPr lang="en-US"/>
          </a:p>
        </p:txBody>
      </p:sp>
    </p:spTree>
    <p:extLst>
      <p:ext uri="{BB962C8B-B14F-4D97-AF65-F5344CB8AC3E}">
        <p14:creationId xmlns:p14="http://schemas.microsoft.com/office/powerpoint/2010/main" val="3480183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18</a:t>
            </a:fld>
            <a:endParaRPr lang="en-US"/>
          </a:p>
        </p:txBody>
      </p:sp>
    </p:spTree>
    <p:extLst>
      <p:ext uri="{BB962C8B-B14F-4D97-AF65-F5344CB8AC3E}">
        <p14:creationId xmlns:p14="http://schemas.microsoft.com/office/powerpoint/2010/main" val="9380407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2</a:t>
            </a:fld>
            <a:endParaRPr lang="en-US"/>
          </a:p>
        </p:txBody>
      </p:sp>
    </p:spTree>
    <p:extLst>
      <p:ext uri="{BB962C8B-B14F-4D97-AF65-F5344CB8AC3E}">
        <p14:creationId xmlns:p14="http://schemas.microsoft.com/office/powerpoint/2010/main" val="2861647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3</a:t>
            </a:fld>
            <a:endParaRPr lang="en-US"/>
          </a:p>
        </p:txBody>
      </p:sp>
    </p:spTree>
    <p:extLst>
      <p:ext uri="{BB962C8B-B14F-4D97-AF65-F5344CB8AC3E}">
        <p14:creationId xmlns:p14="http://schemas.microsoft.com/office/powerpoint/2010/main" val="3802670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vi-VN" b="0" i="0">
                <a:solidFill>
                  <a:srgbClr val="E3E3E3"/>
                </a:solidFill>
                <a:effectLst/>
                <a:latin typeface="Google Sans"/>
              </a:rPr>
              <a:t>Thị trường thời trang ngày càng phát triển mạnh mẽ, kéo theo đó là nhu cầu quản lý bán hàng quần áo của các cửa hàng cũng ngày càng cao. Để đáp ứng nhu cầu đó, nhiều phần mềm quản lý bán hàng quần áo đã được phát triển. Tuy nhiên, hầu hết các phần mềm hiện nay đều có những hạn chế nhất định, như:</a:t>
            </a:r>
          </a:p>
          <a:p>
            <a:pPr lvl="1" algn="l">
              <a:buFont typeface="Arial" panose="020B0604020202020204" pitchFamily="34" charset="0"/>
              <a:buChar char="•"/>
            </a:pPr>
            <a:r>
              <a:rPr lang="en-US" b="0" i="0">
                <a:solidFill>
                  <a:srgbClr val="E3E3E3"/>
                </a:solidFill>
                <a:effectLst/>
                <a:latin typeface="Google Sans"/>
              </a:rPr>
              <a:t> </a:t>
            </a:r>
            <a:r>
              <a:rPr lang="vi-VN" b="0" i="0">
                <a:solidFill>
                  <a:srgbClr val="E3E3E3"/>
                </a:solidFill>
                <a:effectLst/>
                <a:latin typeface="Google Sans"/>
              </a:rPr>
              <a:t>Giao diện không thân thiện, khó sử dụng</a:t>
            </a:r>
          </a:p>
          <a:p>
            <a:pPr lvl="1" algn="l">
              <a:buFont typeface="Arial" panose="020B0604020202020204" pitchFamily="34" charset="0"/>
              <a:buChar char="•"/>
            </a:pPr>
            <a:endParaRPr lang="en-US" b="0" i="0">
              <a:solidFill>
                <a:srgbClr val="E3E3E3"/>
              </a:solidFill>
              <a:effectLst/>
              <a:latin typeface="Google Sans"/>
            </a:endParaRPr>
          </a:p>
          <a:p>
            <a:pPr lvl="1" algn="l">
              <a:buFont typeface="Arial" panose="020B0604020202020204" pitchFamily="34" charset="0"/>
              <a:buChar char="•"/>
            </a:pPr>
            <a:r>
              <a:rPr lang="vi-VN" b="0" i="0">
                <a:solidFill>
                  <a:srgbClr val="E3E3E3"/>
                </a:solidFill>
                <a:effectLst/>
                <a:latin typeface="Google Sans"/>
              </a:rPr>
              <a:t>Chức năng chưa đầy đủ, chưa đáp ứng được nhu cầu của người dùng</a:t>
            </a:r>
          </a:p>
          <a:p>
            <a:pPr lvl="1" algn="l">
              <a:buFont typeface="Arial" panose="020B0604020202020204" pitchFamily="34" charset="0"/>
              <a:buNone/>
            </a:pPr>
            <a:endParaRPr lang="vi-VN" b="0" i="0">
              <a:solidFill>
                <a:srgbClr val="E3E3E3"/>
              </a:solidFill>
              <a:effectLst/>
              <a:latin typeface="Google Sans"/>
            </a:endParaRPr>
          </a:p>
          <a:p>
            <a:pPr algn="l"/>
            <a:r>
              <a:rPr lang="vi-VN" b="0" i="0">
                <a:solidFill>
                  <a:srgbClr val="E3E3E3"/>
                </a:solidFill>
                <a:effectLst/>
                <a:latin typeface="Google Sans"/>
              </a:rPr>
              <a:t>Xuất phát từ những hạn chế trên, chúng tôi đã phát triển ứng dụng quản lý bán hàng quần áo với những ưu điểm vượt trội như:</a:t>
            </a:r>
          </a:p>
          <a:p>
            <a:pPr lvl="1" algn="l">
              <a:buFont typeface="Arial" panose="020B0604020202020204" pitchFamily="34" charset="0"/>
              <a:buChar char="•"/>
            </a:pPr>
            <a:r>
              <a:rPr lang="vi-VN" b="0" i="0">
                <a:solidFill>
                  <a:srgbClr val="E3E3E3"/>
                </a:solidFill>
                <a:effectLst/>
                <a:latin typeface="Google Sans"/>
              </a:rPr>
              <a:t>Giao diện thân thiện, dễ sử dụng: Ứng dụng được thiết kế với giao diện đơn giản, dễ nhìn, dễ sử dụng, giúp người dùng có thể thao tác nhanh chóng, thuận tiện.</a:t>
            </a:r>
          </a:p>
          <a:p>
            <a:pPr lvl="1" algn="l">
              <a:buFont typeface="Arial" panose="020B0604020202020204" pitchFamily="34" charset="0"/>
              <a:buChar char="•"/>
            </a:pPr>
            <a:endParaRPr lang="en-US" b="0" i="0">
              <a:solidFill>
                <a:srgbClr val="E3E3E3"/>
              </a:solidFill>
              <a:effectLst/>
              <a:latin typeface="Google Sans"/>
            </a:endParaRPr>
          </a:p>
          <a:p>
            <a:pPr lvl="1" algn="l">
              <a:buFont typeface="Arial" panose="020B0604020202020204" pitchFamily="34" charset="0"/>
              <a:buChar char="•"/>
            </a:pPr>
            <a:r>
              <a:rPr lang="vi-VN" b="0" i="0">
                <a:solidFill>
                  <a:srgbClr val="E3E3E3"/>
                </a:solidFill>
                <a:effectLst/>
                <a:latin typeface="Google Sans"/>
              </a:rPr>
              <a:t>Chức năng đầy đủ, đáp ứng nhu cầu: Ứng dụng cung cấp đầy đủ các chức năng cần thiết cho việc quản lý bán hàng quần áo, bao gồm: quản lý hàng hóa, quản lý khách hàng, quản lý nhân viên, quản lý bán hàng, quản lý kho, quản lý doanh thu, thống kê báo cáo,...</a:t>
            </a:r>
            <a:endParaRPr lang="en-US" b="0" i="0">
              <a:solidFill>
                <a:srgbClr val="E3E3E3"/>
              </a:solidFill>
              <a:effectLst/>
              <a:latin typeface="Google Sans"/>
            </a:endParaRPr>
          </a:p>
          <a:p>
            <a:pPr algn="l"/>
            <a:endParaRPr lang="en-US" b="0" i="0">
              <a:solidFill>
                <a:srgbClr val="E3E3E3"/>
              </a:solidFill>
              <a:effectLst/>
              <a:latin typeface="Google Sans"/>
            </a:endParaRPr>
          </a:p>
          <a:p>
            <a:pPr algn="l"/>
            <a:r>
              <a:rPr lang="vi-VN" b="0" i="0">
                <a:solidFill>
                  <a:srgbClr val="E3E3E3"/>
                </a:solidFill>
                <a:effectLst/>
                <a:latin typeface="Google Sans"/>
              </a:rPr>
              <a:t>Ngoài ra, ứng dụng còn có một số điểm sáng tạo thông minh như:</a:t>
            </a:r>
          </a:p>
          <a:p>
            <a:pPr lvl="1" algn="l">
              <a:buFont typeface="Arial" panose="020B0604020202020204" pitchFamily="34" charset="0"/>
              <a:buChar char="•"/>
            </a:pPr>
            <a:r>
              <a:rPr lang="vi-VN" b="0" i="0">
                <a:solidFill>
                  <a:srgbClr val="E3E3E3"/>
                </a:solidFill>
                <a:effectLst/>
                <a:latin typeface="Google Sans"/>
              </a:rPr>
              <a:t>Tự động gửi email thông tin hóa đơn đến khách hàng: Khi lập hóa đơn thành công, hệ thống sẽ tự động gửi email thông tin hóa đơn đến khách hàng, giúp khách hàng dễ dàng theo dõi thông tin đơn hàng của mình.</a:t>
            </a:r>
            <a:endParaRPr lang="en-US" b="0" i="0">
              <a:solidFill>
                <a:srgbClr val="E3E3E3"/>
              </a:solidFill>
              <a:effectLst/>
              <a:latin typeface="Google Sans"/>
            </a:endParaRPr>
          </a:p>
          <a:p>
            <a:pPr lvl="1" algn="l">
              <a:buFont typeface="Arial" panose="020B0604020202020204" pitchFamily="34" charset="0"/>
              <a:buChar char="•"/>
            </a:pPr>
            <a:endParaRPr lang="vi-VN" b="0" i="0">
              <a:solidFill>
                <a:srgbClr val="E3E3E3"/>
              </a:solidFill>
              <a:effectLst/>
              <a:latin typeface="Google Sans"/>
            </a:endParaRPr>
          </a:p>
          <a:p>
            <a:pPr lvl="1" algn="l">
              <a:buFont typeface="Arial" panose="020B0604020202020204" pitchFamily="34" charset="0"/>
              <a:buChar char="•"/>
            </a:pPr>
            <a:r>
              <a:rPr lang="vi-VN" b="0" i="0">
                <a:solidFill>
                  <a:srgbClr val="E3E3E3"/>
                </a:solidFill>
                <a:effectLst/>
                <a:latin typeface="Google Sans"/>
              </a:rPr>
              <a:t>Cho phép in hóa đơn PDF: Người dùng có thể in hóa đơn PDF trực tiếp từ ứng dụng, giúp tiết kiệm thời gian và chi phí.</a:t>
            </a:r>
          </a:p>
          <a:p>
            <a:pPr algn="l"/>
            <a:r>
              <a:rPr lang="vi-VN" b="0" i="0">
                <a:solidFill>
                  <a:srgbClr val="E3E3E3"/>
                </a:solidFill>
                <a:effectLst/>
                <a:latin typeface="Google Sans"/>
              </a:rPr>
              <a:t>Ứng dụng quản lý bán hàng quần áo của chúng tôi là một giải pháp tối ưu cho các cửa hàng quần áo. Ứng dụng sẽ giúp các cửa hàng quản lý hiệu quả các hoạt động bán hàng, nâng cao năng suất và hiệu quả kinh doanh.</a:t>
            </a:r>
          </a:p>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4</a:t>
            </a:fld>
            <a:endParaRPr lang="en-US"/>
          </a:p>
        </p:txBody>
      </p:sp>
    </p:spTree>
    <p:extLst>
      <p:ext uri="{BB962C8B-B14F-4D97-AF65-F5344CB8AC3E}">
        <p14:creationId xmlns:p14="http://schemas.microsoft.com/office/powerpoint/2010/main" val="876775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5</a:t>
            </a:fld>
            <a:endParaRPr lang="en-US"/>
          </a:p>
        </p:txBody>
      </p:sp>
    </p:spTree>
    <p:extLst>
      <p:ext uri="{BB962C8B-B14F-4D97-AF65-F5344CB8AC3E}">
        <p14:creationId xmlns:p14="http://schemas.microsoft.com/office/powerpoint/2010/main" val="2300196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6</a:t>
            </a:fld>
            <a:endParaRPr lang="en-US"/>
          </a:p>
        </p:txBody>
      </p:sp>
    </p:spTree>
    <p:extLst>
      <p:ext uri="{BB962C8B-B14F-4D97-AF65-F5344CB8AC3E}">
        <p14:creationId xmlns:p14="http://schemas.microsoft.com/office/powerpoint/2010/main" val="3186082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7</a:t>
            </a:fld>
            <a:endParaRPr lang="en-US"/>
          </a:p>
        </p:txBody>
      </p:sp>
    </p:spTree>
    <p:extLst>
      <p:ext uri="{BB962C8B-B14F-4D97-AF65-F5344CB8AC3E}">
        <p14:creationId xmlns:p14="http://schemas.microsoft.com/office/powerpoint/2010/main" val="8407764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8</a:t>
            </a:fld>
            <a:endParaRPr lang="en-US"/>
          </a:p>
        </p:txBody>
      </p:sp>
    </p:spTree>
    <p:extLst>
      <p:ext uri="{BB962C8B-B14F-4D97-AF65-F5344CB8AC3E}">
        <p14:creationId xmlns:p14="http://schemas.microsoft.com/office/powerpoint/2010/main" val="843654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9</a:t>
            </a:fld>
            <a:endParaRPr lang="en-US"/>
          </a:p>
        </p:txBody>
      </p:sp>
    </p:spTree>
    <p:extLst>
      <p:ext uri="{BB962C8B-B14F-4D97-AF65-F5344CB8AC3E}">
        <p14:creationId xmlns:p14="http://schemas.microsoft.com/office/powerpoint/2010/main" val="26815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D3492AC-2023-4442-AF40-53B11C2EF8B5}"/>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145966" y="1008063"/>
            <a:ext cx="5120640" cy="2054388"/>
          </a:xfrm>
        </p:spPr>
        <p:txBody>
          <a:bodyPr anchor="b">
            <a:normAutofit/>
          </a:bodyPr>
          <a:lstStyle>
            <a:lvl1pPr algn="r">
              <a:defRPr sz="5400">
                <a:solidFill>
                  <a:schemeClr val="tx1">
                    <a:lumMod val="65000"/>
                    <a:lumOff val="35000"/>
                  </a:schemeClr>
                </a:solidFill>
              </a:defRPr>
            </a:lvl1pPr>
          </a:lstStyle>
          <a:p>
            <a:r>
              <a:rPr lang="en-US"/>
              <a:t>Click to edit Master title style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8098970" y="3105163"/>
            <a:ext cx="3167636" cy="64767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D64503-659B-472D-ABF8-01D077EB0D83}"/>
              </a:ext>
            </a:extLst>
          </p:cNvPr>
          <p:cNvSpPr>
            <a:spLocks noGrp="1"/>
          </p:cNvSpPr>
          <p:nvPr>
            <p:ph type="dt" sz="half" idx="10"/>
          </p:nvPr>
        </p:nvSpPr>
        <p:spPr/>
        <p:txBody>
          <a:bodyPr/>
          <a:lstStyle/>
          <a:p>
            <a:r>
              <a:rPr lang="en-US"/>
              <a:t>14/12/2023</a:t>
            </a:r>
          </a:p>
        </p:txBody>
      </p:sp>
      <p:sp>
        <p:nvSpPr>
          <p:cNvPr id="5" name="Footer Placeholder 4">
            <a:extLst>
              <a:ext uri="{FF2B5EF4-FFF2-40B4-BE49-F238E27FC236}">
                <a16:creationId xmlns:a16="http://schemas.microsoft.com/office/drawing/2014/main" id="{FE209C12-0CED-4CD5-B463-885A793CC25E}"/>
              </a:ext>
            </a:extLst>
          </p:cNvPr>
          <p:cNvSpPr>
            <a:spLocks noGrp="1"/>
          </p:cNvSpPr>
          <p:nvPr>
            <p:ph type="ftr" sz="quarter" idx="11"/>
          </p:nvPr>
        </p:nvSpPr>
        <p:spPr/>
        <p:txBody>
          <a:bodyPr/>
          <a:lstStyle>
            <a:lvl1pPr>
              <a:defRPr/>
            </a:lvl1pPr>
          </a:lstStyle>
          <a:p>
            <a:r>
              <a:rPr lang="en-US"/>
              <a:t>Nhóm 06 – Phát Triển Ứng Dụng</a:t>
            </a:r>
          </a:p>
        </p:txBody>
      </p:sp>
      <p:sp>
        <p:nvSpPr>
          <p:cNvPr id="6" name="Slide Number Placeholder 5">
            <a:extLst>
              <a:ext uri="{FF2B5EF4-FFF2-40B4-BE49-F238E27FC236}">
                <a16:creationId xmlns:a16="http://schemas.microsoft.com/office/drawing/2014/main" id="{1A8F03DA-3AA9-44AC-8E2B-D53B8EBEA402}"/>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p>
        </p:txBody>
      </p:sp>
      <p:sp>
        <p:nvSpPr>
          <p:cNvPr id="7" name="Picture Placeholder 6">
            <a:extLst>
              <a:ext uri="{FF2B5EF4-FFF2-40B4-BE49-F238E27FC236}">
                <a16:creationId xmlns:a16="http://schemas.microsoft.com/office/drawing/2014/main" id="{C06C6CB5-A7CF-4AA0-8E61-3C46EFA04157}"/>
              </a:ext>
              <a:ext uri="{C183D7F6-B498-43B3-948B-1728B52AA6E4}">
                <adec:decorative xmlns:adec="http://schemas.microsoft.com/office/drawing/2017/decorative" val="1"/>
              </a:ext>
            </a:extLst>
          </p:cNvPr>
          <p:cNvSpPr>
            <a:spLocks noGrp="1"/>
          </p:cNvSpPr>
          <p:nvPr>
            <p:ph type="pic" sz="quarter" idx="23" hasCustomPrompt="1"/>
          </p:nvPr>
        </p:nvSpPr>
        <p:spPr>
          <a:xfrm>
            <a:off x="1524" y="4572000"/>
            <a:ext cx="12188952" cy="2286000"/>
          </a:xfrm>
          <a:solidFill>
            <a:schemeClr val="accent6"/>
          </a:solidFill>
        </p:spPr>
        <p:txBody>
          <a:bodyPr anchor="b"/>
          <a:lstStyle>
            <a:lvl1pPr marL="0" indent="0">
              <a:buNone/>
              <a:defRPr/>
            </a:lvl1pPr>
          </a:lstStyle>
          <a:p>
            <a:r>
              <a:rPr lang="en-US"/>
              <a:t>Click to add picture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58305" y="1696389"/>
            <a:ext cx="3210331" cy="3647605"/>
          </a:xfrm>
          <a:solidFill>
            <a:schemeClr val="bg1"/>
          </a:solidFill>
          <a:ln w="12700">
            <a:solidFill>
              <a:schemeClr val="tx2">
                <a:lumMod val="20000"/>
                <a:lumOff val="80000"/>
              </a:schemeClr>
            </a:solidFill>
          </a:ln>
        </p:spPr>
        <p:txBody>
          <a:bodyPr lIns="91440" tIns="457200">
            <a:noAutofit/>
          </a:bodyPr>
          <a:lstStyle>
            <a:lvl1pPr marL="0" indent="0" algn="ctr">
              <a:buNone/>
              <a:defRPr sz="3200" b="0">
                <a:solidFill>
                  <a:schemeClr val="accent4"/>
                </a:solidFill>
                <a:latin typeface="+mj-lt"/>
              </a:defRPr>
            </a:lvl1pPr>
          </a:lstStyle>
          <a:p>
            <a:pPr lvl="0"/>
            <a:r>
              <a:rPr lang="en-US"/>
              <a:t>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bg1"/>
                </a:solidFill>
              </a:defRPr>
            </a:lvl1pPr>
          </a:lstStyle>
          <a:p>
            <a:r>
              <a:rPr lang="en-US"/>
              <a:t>14/12/2023</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516628"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a:t>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765548"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a:t>Click to add text</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lvl1pPr>
              <a:defRPr>
                <a:solidFill>
                  <a:schemeClr val="bg1"/>
                </a:solidFill>
              </a:defRPr>
            </a:lvl1pPr>
          </a:lstStyle>
          <a:p>
            <a:r>
              <a:rPr lang="en-US"/>
              <a:t>Nhóm 06 - Phát Triển Ứng Dụng</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48764"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a:t>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377130"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a:t>Click to add text</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bg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3072585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466593" y="2207455"/>
            <a:ext cx="1351811"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a:t>1</a:t>
            </a:r>
          </a:p>
        </p:txBody>
      </p:sp>
      <p:sp>
        <p:nvSpPr>
          <p:cNvPr id="22" name="Text Placeholder 3">
            <a:extLst>
              <a:ext uri="{FF2B5EF4-FFF2-40B4-BE49-F238E27FC236}">
                <a16:creationId xmlns:a16="http://schemas.microsoft.com/office/drawing/2014/main" id="{98516B14-EF29-444F-82DA-19F5011C7DD4}"/>
              </a:ext>
            </a:extLst>
          </p:cNvPr>
          <p:cNvSpPr>
            <a:spLocks noGrp="1"/>
          </p:cNvSpPr>
          <p:nvPr>
            <p:ph type="body" sz="quarter" idx="34" hasCustomPrompt="1"/>
          </p:nvPr>
        </p:nvSpPr>
        <p:spPr>
          <a:xfrm>
            <a:off x="2466592" y="3559605"/>
            <a:ext cx="1353313"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a:t>2</a:t>
            </a:r>
            <a:endParaRPr lang="en-ZA"/>
          </a:p>
        </p:txBody>
      </p:sp>
      <p:sp>
        <p:nvSpPr>
          <p:cNvPr id="23" name="Text Placeholder 3">
            <a:extLst>
              <a:ext uri="{FF2B5EF4-FFF2-40B4-BE49-F238E27FC236}">
                <a16:creationId xmlns:a16="http://schemas.microsoft.com/office/drawing/2014/main" id="{BFDD67D8-D69E-405B-825C-A9AF88C1A80A}"/>
              </a:ext>
            </a:extLst>
          </p:cNvPr>
          <p:cNvSpPr>
            <a:spLocks noGrp="1"/>
          </p:cNvSpPr>
          <p:nvPr>
            <p:ph type="body" sz="quarter" idx="35" hasCustomPrompt="1"/>
          </p:nvPr>
        </p:nvSpPr>
        <p:spPr>
          <a:xfrm>
            <a:off x="2466592" y="4905756"/>
            <a:ext cx="1353314"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a:t>3</a:t>
            </a:r>
            <a:endParaRPr lang="en-ZA"/>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a:p>
        </p:txBody>
      </p:sp>
      <p:sp>
        <p:nvSpPr>
          <p:cNvPr id="9" name="Picture Placeholder 8">
            <a:extLst>
              <a:ext uri="{FF2B5EF4-FFF2-40B4-BE49-F238E27FC236}">
                <a16:creationId xmlns:a16="http://schemas.microsoft.com/office/drawing/2014/main" id="{E3354A33-C884-44F0-A320-DF2EBA500D10}"/>
              </a:ext>
            </a:extLst>
          </p:cNvPr>
          <p:cNvSpPr>
            <a:spLocks noGrp="1"/>
          </p:cNvSpPr>
          <p:nvPr>
            <p:ph type="pic" sz="quarter" idx="36"/>
          </p:nvPr>
        </p:nvSpPr>
        <p:spPr>
          <a:xfrm>
            <a:off x="1371600" y="2202883"/>
            <a:ext cx="1106424" cy="1106424"/>
          </a:xfrm>
          <a:solidFill>
            <a:schemeClr val="accent6"/>
          </a:solidFill>
        </p:spPr>
        <p:txBody>
          <a:bodyPr>
            <a:normAutofit/>
          </a:bodyPr>
          <a:lstStyle>
            <a:lvl1pPr>
              <a:defRPr sz="1600"/>
            </a:lvl1pPr>
          </a:lstStyle>
          <a:p>
            <a:r>
              <a:rPr lang="en-US"/>
              <a:t>Click icon to add picture</a:t>
            </a:r>
          </a:p>
        </p:txBody>
      </p:sp>
      <p:sp>
        <p:nvSpPr>
          <p:cNvPr id="28" name="Picture Placeholder 8">
            <a:extLst>
              <a:ext uri="{FF2B5EF4-FFF2-40B4-BE49-F238E27FC236}">
                <a16:creationId xmlns:a16="http://schemas.microsoft.com/office/drawing/2014/main" id="{7AF29B8F-D39A-4F3A-909A-9D298FB7224E}"/>
              </a:ext>
            </a:extLst>
          </p:cNvPr>
          <p:cNvSpPr>
            <a:spLocks noGrp="1"/>
          </p:cNvSpPr>
          <p:nvPr>
            <p:ph type="pic" sz="quarter" idx="39"/>
          </p:nvPr>
        </p:nvSpPr>
        <p:spPr>
          <a:xfrm>
            <a:off x="1371600" y="3555033"/>
            <a:ext cx="1106424" cy="1106424"/>
          </a:xfrm>
          <a:solidFill>
            <a:schemeClr val="accent6"/>
          </a:solidFill>
        </p:spPr>
        <p:txBody>
          <a:bodyPr>
            <a:normAutofit/>
          </a:bodyPr>
          <a:lstStyle>
            <a:lvl1pPr>
              <a:defRPr sz="1600"/>
            </a:lvl1pPr>
          </a:lstStyle>
          <a:p>
            <a:r>
              <a:rPr lang="en-US"/>
              <a:t>Click icon to add picture</a:t>
            </a:r>
          </a:p>
        </p:txBody>
      </p:sp>
      <p:sp>
        <p:nvSpPr>
          <p:cNvPr id="31" name="Picture Placeholder 8">
            <a:extLst>
              <a:ext uri="{FF2B5EF4-FFF2-40B4-BE49-F238E27FC236}">
                <a16:creationId xmlns:a16="http://schemas.microsoft.com/office/drawing/2014/main" id="{83A1C8AA-5F7D-4C12-9724-97F4B72D8A78}"/>
              </a:ext>
            </a:extLst>
          </p:cNvPr>
          <p:cNvSpPr>
            <a:spLocks noGrp="1"/>
          </p:cNvSpPr>
          <p:nvPr>
            <p:ph type="pic" sz="quarter" idx="42"/>
          </p:nvPr>
        </p:nvSpPr>
        <p:spPr>
          <a:xfrm>
            <a:off x="1371600" y="4901184"/>
            <a:ext cx="1106424" cy="1106424"/>
          </a:xfrm>
          <a:solidFill>
            <a:schemeClr val="accent6"/>
          </a:solidFill>
        </p:spPr>
        <p:txBody>
          <a:bodyPr>
            <a:normAutofit/>
          </a:bodyPr>
          <a:lstStyle>
            <a:lvl1pPr>
              <a:defRPr sz="1600"/>
            </a:lvl1pPr>
          </a:lstStyle>
          <a:p>
            <a:r>
              <a:rPr lang="en-US"/>
              <a:t>Click icon to add picture</a:t>
            </a:r>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3813048" y="220745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a:t>Section Header</a:t>
            </a:r>
          </a:p>
        </p:txBody>
      </p:sp>
      <p:sp>
        <p:nvSpPr>
          <p:cNvPr id="24" name="Text Placeholder 9">
            <a:extLst>
              <a:ext uri="{FF2B5EF4-FFF2-40B4-BE49-F238E27FC236}">
                <a16:creationId xmlns:a16="http://schemas.microsoft.com/office/drawing/2014/main" id="{4ADD189D-5EFF-456A-9AEB-E8DB34527420}"/>
              </a:ext>
            </a:extLst>
          </p:cNvPr>
          <p:cNvSpPr>
            <a:spLocks noGrp="1"/>
          </p:cNvSpPr>
          <p:nvPr>
            <p:ph type="body" sz="quarter" idx="37" hasCustomPrompt="1"/>
          </p:nvPr>
        </p:nvSpPr>
        <p:spPr>
          <a:xfrm>
            <a:off x="3813048" y="355960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a:t>Section Header</a:t>
            </a:r>
          </a:p>
        </p:txBody>
      </p:sp>
      <p:sp>
        <p:nvSpPr>
          <p:cNvPr id="29" name="Text Placeholder 9">
            <a:extLst>
              <a:ext uri="{FF2B5EF4-FFF2-40B4-BE49-F238E27FC236}">
                <a16:creationId xmlns:a16="http://schemas.microsoft.com/office/drawing/2014/main" id="{53862BA6-E42C-4C58-871B-8705122D6689}"/>
              </a:ext>
            </a:extLst>
          </p:cNvPr>
          <p:cNvSpPr>
            <a:spLocks noGrp="1"/>
          </p:cNvSpPr>
          <p:nvPr>
            <p:ph type="body" sz="quarter" idx="40" hasCustomPrompt="1"/>
          </p:nvPr>
        </p:nvSpPr>
        <p:spPr>
          <a:xfrm>
            <a:off x="3813048" y="4905756"/>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a:t>Section Header</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7470648" y="220745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a:t>Section Description</a:t>
            </a:r>
            <a:endParaRPr lang="en-ZA"/>
          </a:p>
        </p:txBody>
      </p:sp>
      <p:sp>
        <p:nvSpPr>
          <p:cNvPr id="27" name="Content Placeholder 3">
            <a:extLst>
              <a:ext uri="{FF2B5EF4-FFF2-40B4-BE49-F238E27FC236}">
                <a16:creationId xmlns:a16="http://schemas.microsoft.com/office/drawing/2014/main" id="{C670C5D6-AD2E-415C-BAFE-A8239C15159E}"/>
              </a:ext>
            </a:extLst>
          </p:cNvPr>
          <p:cNvSpPr>
            <a:spLocks noGrp="1"/>
          </p:cNvSpPr>
          <p:nvPr>
            <p:ph sz="half" idx="38" hasCustomPrompt="1"/>
          </p:nvPr>
        </p:nvSpPr>
        <p:spPr>
          <a:xfrm>
            <a:off x="7470648" y="355960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a:t>Section Description</a:t>
            </a:r>
            <a:endParaRPr lang="en-ZA"/>
          </a:p>
        </p:txBody>
      </p:sp>
      <p:sp>
        <p:nvSpPr>
          <p:cNvPr id="30" name="Content Placeholder 3">
            <a:extLst>
              <a:ext uri="{FF2B5EF4-FFF2-40B4-BE49-F238E27FC236}">
                <a16:creationId xmlns:a16="http://schemas.microsoft.com/office/drawing/2014/main" id="{26DDBF97-B5FA-415C-9E0D-A4A556C40805}"/>
              </a:ext>
            </a:extLst>
          </p:cNvPr>
          <p:cNvSpPr>
            <a:spLocks noGrp="1"/>
          </p:cNvSpPr>
          <p:nvPr>
            <p:ph sz="half" idx="41" hasCustomPrompt="1"/>
          </p:nvPr>
        </p:nvSpPr>
        <p:spPr>
          <a:xfrm>
            <a:off x="7470648" y="4905756"/>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a:t>Section Description</a:t>
            </a:r>
            <a:endParaRPr lang="en-ZA"/>
          </a:p>
        </p:txBody>
      </p:sp>
      <p:sp>
        <p:nvSpPr>
          <p:cNvPr id="17" name="Date Placeholder 1">
            <a:extLst>
              <a:ext uri="{FF2B5EF4-FFF2-40B4-BE49-F238E27FC236}">
                <a16:creationId xmlns:a16="http://schemas.microsoft.com/office/drawing/2014/main" id="{8408DD66-4FD2-41B2-AD2E-24ADA0398198}"/>
              </a:ext>
            </a:extLst>
          </p:cNvPr>
          <p:cNvSpPr>
            <a:spLocks noGrp="1"/>
          </p:cNvSpPr>
          <p:nvPr>
            <p:ph type="dt" sz="half" idx="43"/>
          </p:nvPr>
        </p:nvSpPr>
        <p:spPr>
          <a:xfrm>
            <a:off x="838200" y="6356350"/>
            <a:ext cx="2743200" cy="365125"/>
          </a:xfrm>
        </p:spPr>
        <p:txBody>
          <a:bodyPr/>
          <a:lstStyle/>
          <a:p>
            <a:r>
              <a:rPr lang="en-US"/>
              <a:t>14/12/2023</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Nhóm 06 - Phát Triển Ứng Dụng</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a:p>
        </p:txBody>
      </p:sp>
    </p:spTree>
    <p:extLst>
      <p:ext uri="{BB962C8B-B14F-4D97-AF65-F5344CB8AC3E}">
        <p14:creationId xmlns:p14="http://schemas.microsoft.com/office/powerpoint/2010/main" val="321540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4992992" y="2232908"/>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708728" y="3494402"/>
            <a:ext cx="2194560" cy="274320"/>
          </a:xfrm>
        </p:spPr>
        <p:txBody>
          <a:bodyPr>
            <a:noAutofit/>
          </a:bodyPr>
          <a:lstStyle>
            <a:lvl1pPr marL="0" indent="0" algn="l">
              <a:buFont typeface="Arial" panose="020B0604020202020204" pitchFamily="34" charset="0"/>
              <a:buNone/>
              <a:defRPr sz="1200" b="1">
                <a:solidFill>
                  <a:schemeClr val="accent4"/>
                </a:solidFill>
              </a:defRPr>
            </a:lvl1pPr>
          </a:lstStyle>
          <a:p>
            <a:pPr lvl="0"/>
            <a:r>
              <a:rPr lang="en-US"/>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10732" y="3494402"/>
            <a:ext cx="2194560" cy="274320"/>
          </a:xfrm>
        </p:spPr>
        <p:txBody>
          <a:bodyPr>
            <a:noAutofit/>
          </a:bodyPr>
          <a:lstStyle>
            <a:lvl1pPr marL="0" indent="0" algn="r">
              <a:buFont typeface="Arial" panose="020B0604020202020204" pitchFamily="34" charset="0"/>
              <a:buNone/>
              <a:defRPr sz="1200" b="1">
                <a:solidFill>
                  <a:schemeClr val="accent4"/>
                </a:solidFill>
              </a:defRPr>
            </a:lvl1pPr>
          </a:lstStyle>
          <a:p>
            <a:pPr lvl="0"/>
            <a:r>
              <a:rPr lang="en-US"/>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4992992" y="5287722"/>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a:t>QUADRANT TITLE</a:t>
            </a:r>
          </a:p>
        </p:txBody>
      </p:sp>
      <p:grpSp>
        <p:nvGrpSpPr>
          <p:cNvPr id="3" name="Group 2">
            <a:extLst>
              <a:ext uri="{FF2B5EF4-FFF2-40B4-BE49-F238E27FC236}">
                <a16:creationId xmlns:a16="http://schemas.microsoft.com/office/drawing/2014/main" id="{37F7357E-EB66-4B24-BD83-CDF02BFEB8AD}"/>
              </a:ext>
              <a:ext uri="{C183D7F6-B498-43B3-948B-1728B52AA6E4}">
                <adec:decorative xmlns:adec="http://schemas.microsoft.com/office/drawing/2017/decorative" val="1"/>
              </a:ext>
            </a:extLst>
          </p:cNvPr>
          <p:cNvGrpSpPr/>
          <p:nvPr userDrawn="1"/>
        </p:nvGrpSpPr>
        <p:grpSpPr>
          <a:xfrm>
            <a:off x="767923" y="2586939"/>
            <a:ext cx="10677317" cy="2637195"/>
            <a:chOff x="767923" y="2586939"/>
            <a:chExt cx="10677317" cy="2637195"/>
          </a:xfrm>
        </p:grpSpPr>
        <p:sp>
          <p:nvSpPr>
            <p:cNvPr id="26" name="Freeform: Shape 25">
              <a:extLst>
                <a:ext uri="{FF2B5EF4-FFF2-40B4-BE49-F238E27FC236}">
                  <a16:creationId xmlns:a16="http://schemas.microsoft.com/office/drawing/2014/main" id="{E5CC96AF-1ECA-45C5-A903-6341850289F9}"/>
                </a:ext>
              </a:extLst>
            </p:cNvPr>
            <p:cNvSpPr/>
            <p:nvPr userDrawn="1"/>
          </p:nvSpPr>
          <p:spPr>
            <a:xfrm>
              <a:off x="6098501" y="2586991"/>
              <a:ext cx="46095" cy="1231565"/>
            </a:xfrm>
            <a:custGeom>
              <a:avLst/>
              <a:gdLst>
                <a:gd name="connsiteX0" fmla="*/ 375 w 46095"/>
                <a:gd name="connsiteY0" fmla="*/ 0 h 1231565"/>
                <a:gd name="connsiteX1" fmla="*/ 46095 w 46095"/>
                <a:gd name="connsiteY1" fmla="*/ 114776 h 1231565"/>
                <a:gd name="connsiteX2" fmla="*/ 46095 w 46095"/>
                <a:gd name="connsiteY2" fmla="*/ 1231565 h 1231565"/>
                <a:gd name="connsiteX3" fmla="*/ 0 w 46095"/>
                <a:gd name="connsiteY3" fmla="*/ 1231565 h 1231565"/>
                <a:gd name="connsiteX4" fmla="*/ 0 w 46095"/>
                <a:gd name="connsiteY4" fmla="*/ 942 h 1231565"/>
                <a:gd name="connsiteX5" fmla="*/ 375 w 46095"/>
                <a:gd name="connsiteY5" fmla="*/ 0 h 123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95" h="1231565">
                  <a:moveTo>
                    <a:pt x="375" y="0"/>
                  </a:moveTo>
                  <a:lnTo>
                    <a:pt x="46095" y="114776"/>
                  </a:lnTo>
                  <a:lnTo>
                    <a:pt x="46095" y="1231565"/>
                  </a:lnTo>
                  <a:lnTo>
                    <a:pt x="0" y="1231565"/>
                  </a:lnTo>
                  <a:lnTo>
                    <a:pt x="0" y="942"/>
                  </a:lnTo>
                  <a:lnTo>
                    <a:pt x="3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07574821-21A4-483A-9824-B9CB9EC4B770}"/>
                </a:ext>
              </a:extLst>
            </p:cNvPr>
            <p:cNvSpPr/>
            <p:nvPr userDrawn="1"/>
          </p:nvSpPr>
          <p:spPr>
            <a:xfrm>
              <a:off x="6053156" y="3818555"/>
              <a:ext cx="45345" cy="97190"/>
            </a:xfrm>
            <a:custGeom>
              <a:avLst/>
              <a:gdLst>
                <a:gd name="connsiteX0" fmla="*/ 0 w 45345"/>
                <a:gd name="connsiteY0" fmla="*/ 0 h 97190"/>
                <a:gd name="connsiteX1" fmla="*/ 45345 w 45345"/>
                <a:gd name="connsiteY1" fmla="*/ 0 h 97190"/>
                <a:gd name="connsiteX2" fmla="*/ 45345 w 45345"/>
                <a:gd name="connsiteY2" fmla="*/ 97190 h 97190"/>
                <a:gd name="connsiteX3" fmla="*/ 0 w 45345"/>
                <a:gd name="connsiteY3" fmla="*/ 97190 h 97190"/>
                <a:gd name="connsiteX4" fmla="*/ 0 w 45345"/>
                <a:gd name="connsiteY4" fmla="*/ 0 h 9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45" h="97190">
                  <a:moveTo>
                    <a:pt x="0" y="0"/>
                  </a:moveTo>
                  <a:lnTo>
                    <a:pt x="45345" y="0"/>
                  </a:lnTo>
                  <a:lnTo>
                    <a:pt x="45345" y="97190"/>
                  </a:lnTo>
                  <a:lnTo>
                    <a:pt x="0" y="971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F8C191E1-94CD-4DEF-9125-7E667370926A}"/>
                </a:ext>
              </a:extLst>
            </p:cNvPr>
            <p:cNvSpPr/>
            <p:nvPr userDrawn="1"/>
          </p:nvSpPr>
          <p:spPr>
            <a:xfrm>
              <a:off x="6098500" y="2586939"/>
              <a:ext cx="111238" cy="1231616"/>
            </a:xfrm>
            <a:custGeom>
              <a:avLst/>
              <a:gdLst>
                <a:gd name="connsiteX0" fmla="*/ 0 w 111238"/>
                <a:gd name="connsiteY0" fmla="*/ 0 h 1231616"/>
                <a:gd name="connsiteX1" fmla="*/ 111238 w 111238"/>
                <a:gd name="connsiteY1" fmla="*/ 0 h 1231616"/>
                <a:gd name="connsiteX2" fmla="*/ 111238 w 111238"/>
                <a:gd name="connsiteY2" fmla="*/ 1231616 h 1231616"/>
                <a:gd name="connsiteX3" fmla="*/ 46095 w 111238"/>
                <a:gd name="connsiteY3" fmla="*/ 1231616 h 1231616"/>
                <a:gd name="connsiteX4" fmla="*/ 46095 w 111238"/>
                <a:gd name="connsiteY4" fmla="*/ 114827 h 1231616"/>
                <a:gd name="connsiteX5" fmla="*/ 375 w 111238"/>
                <a:gd name="connsiteY5" fmla="*/ 51 h 1231616"/>
                <a:gd name="connsiteX6" fmla="*/ 0 w 111238"/>
                <a:gd name="connsiteY6" fmla="*/ 993 h 1231616"/>
                <a:gd name="connsiteX7" fmla="*/ 0 w 111238"/>
                <a:gd name="connsiteY7" fmla="*/ 0 h 123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238" h="1231616">
                  <a:moveTo>
                    <a:pt x="0" y="0"/>
                  </a:moveTo>
                  <a:lnTo>
                    <a:pt x="111238" y="0"/>
                  </a:lnTo>
                  <a:lnTo>
                    <a:pt x="111238" y="1231616"/>
                  </a:lnTo>
                  <a:lnTo>
                    <a:pt x="46095" y="1231616"/>
                  </a:lnTo>
                  <a:lnTo>
                    <a:pt x="46095" y="114827"/>
                  </a:lnTo>
                  <a:lnTo>
                    <a:pt x="375" y="51"/>
                  </a:lnTo>
                  <a:lnTo>
                    <a:pt x="0" y="9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7E6DEF02-ADC5-487F-AA38-28AE410EBEB1}"/>
                </a:ext>
              </a:extLst>
            </p:cNvPr>
            <p:cNvSpPr/>
            <p:nvPr userDrawn="1"/>
          </p:nvSpPr>
          <p:spPr>
            <a:xfrm>
              <a:off x="6053156" y="2587933"/>
              <a:ext cx="36576" cy="126204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7F5BD053-8127-4207-8BB6-88934D1FE4A5}"/>
                </a:ext>
              </a:extLst>
            </p:cNvPr>
            <p:cNvSpPr/>
            <p:nvPr userDrawn="1"/>
          </p:nvSpPr>
          <p:spPr>
            <a:xfrm>
              <a:off x="767923" y="3818556"/>
              <a:ext cx="5349240"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Rectangle 17">
              <a:extLst>
                <a:ext uri="{FF2B5EF4-FFF2-40B4-BE49-F238E27FC236}">
                  <a16:creationId xmlns:a16="http://schemas.microsoft.com/office/drawing/2014/main" id="{06CFD50B-0B31-48EB-8D44-673C8CEC29B7}"/>
                </a:ext>
              </a:extLst>
            </p:cNvPr>
            <p:cNvSpPr/>
            <p:nvPr userDrawn="1"/>
          </p:nvSpPr>
          <p:spPr>
            <a:xfrm>
              <a:off x="6117163" y="3818554"/>
              <a:ext cx="5328077"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Rectangle 16">
              <a:extLst>
                <a:ext uri="{FF2B5EF4-FFF2-40B4-BE49-F238E27FC236}">
                  <a16:creationId xmlns:a16="http://schemas.microsoft.com/office/drawing/2014/main" id="{3C715010-62CF-4E58-992F-47427FCB0C02}"/>
                </a:ext>
              </a:extLst>
            </p:cNvPr>
            <p:cNvSpPr/>
            <p:nvPr userDrawn="1"/>
          </p:nvSpPr>
          <p:spPr>
            <a:xfrm>
              <a:off x="6053155" y="3852534"/>
              <a:ext cx="36576" cy="13716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7" name="Date Placeholder 1">
            <a:extLst>
              <a:ext uri="{FF2B5EF4-FFF2-40B4-BE49-F238E27FC236}">
                <a16:creationId xmlns:a16="http://schemas.microsoft.com/office/drawing/2014/main" id="{17311117-A0EF-438B-BF68-75DF09D85045}"/>
              </a:ext>
            </a:extLst>
          </p:cNvPr>
          <p:cNvSpPr>
            <a:spLocks noGrp="1"/>
          </p:cNvSpPr>
          <p:nvPr>
            <p:ph type="dt" sz="half" idx="16"/>
          </p:nvPr>
        </p:nvSpPr>
        <p:spPr>
          <a:xfrm>
            <a:off x="838200" y="6356350"/>
            <a:ext cx="2743200" cy="365125"/>
          </a:xfrm>
        </p:spPr>
        <p:txBody>
          <a:bodyPr/>
          <a:lstStyle/>
          <a:p>
            <a:r>
              <a:rPr lang="en-US"/>
              <a:t>14/12/2023</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Nhóm 06 - Phát Triển Ứng Dụng</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a:p>
        </p:txBody>
      </p:sp>
    </p:spTree>
    <p:extLst>
      <p:ext uri="{BB962C8B-B14F-4D97-AF65-F5344CB8AC3E}">
        <p14:creationId xmlns:p14="http://schemas.microsoft.com/office/powerpoint/2010/main" val="427803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838200" y="365125"/>
            <a:ext cx="10515600" cy="1059924"/>
          </a:xfrm>
        </p:spPr>
        <p:txBody>
          <a:bodyPr bIns="91440" anchor="b"/>
          <a:lstStyle>
            <a:lvl1pPr algn="ctr">
              <a:defRPr>
                <a:solidFill>
                  <a:schemeClr val="tx1">
                    <a:lumMod val="50000"/>
                    <a:lumOff val="50000"/>
                  </a:schemeClr>
                </a:solidFill>
              </a:defRPr>
            </a:lvl1pPr>
          </a:lstStyle>
          <a:p>
            <a:r>
              <a:rPr lang="en-US"/>
              <a:t>Click to edit Master title style</a:t>
            </a:r>
          </a:p>
        </p:txBody>
      </p:sp>
      <p:sp>
        <p:nvSpPr>
          <p:cNvPr id="13" name="Text Placeholder 2">
            <a:extLst>
              <a:ext uri="{FF2B5EF4-FFF2-40B4-BE49-F238E27FC236}">
                <a16:creationId xmlns:a16="http://schemas.microsoft.com/office/drawing/2014/main" id="{8FDD847D-284F-43B9-91A9-0A2AE4977EE1}"/>
              </a:ext>
            </a:extLst>
          </p:cNvPr>
          <p:cNvSpPr>
            <a:spLocks noGrp="1"/>
          </p:cNvSpPr>
          <p:nvPr>
            <p:ph type="body" idx="1"/>
          </p:nvPr>
        </p:nvSpPr>
        <p:spPr>
          <a:xfrm>
            <a:off x="831850" y="1426525"/>
            <a:ext cx="10515600" cy="457200"/>
          </a:xfrm>
        </p:spPr>
        <p:txBody>
          <a:bodyPr>
            <a:normAutofit/>
          </a:bodyPr>
          <a:lstStyle>
            <a:lvl1pPr marL="0" indent="0" algn="ctr">
              <a:buNone/>
              <a:defRPr sz="20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97280"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3191256"/>
            <a:ext cx="3200400" cy="2465883"/>
          </a:xfrm>
          <a:noFill/>
          <a:ln>
            <a:solidFill>
              <a:schemeClr val="accent2"/>
            </a:solidFill>
          </a:ln>
        </p:spPr>
        <p:txBody>
          <a:bodyPr lIns="182880" tIns="9144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a:t>Click to add text</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625274"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a:t>Click to add 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626864"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a:t>Click to add text</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53269"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a:t>Click to add 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156448"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14/12/2023</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a:t>Nhóm 06 - Phát Triển Ứng Dụng</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915863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p>
        </p:txBody>
      </p:sp>
      <p:sp>
        <p:nvSpPr>
          <p:cNvPr id="10" name="Text Placeholder 2">
            <a:extLst>
              <a:ext uri="{FF2B5EF4-FFF2-40B4-BE49-F238E27FC236}">
                <a16:creationId xmlns:a16="http://schemas.microsoft.com/office/drawing/2014/main" id="{0DD8E1C1-2F29-4EF8-B7B9-75E2DC5049C7}"/>
              </a:ext>
            </a:extLst>
          </p:cNvPr>
          <p:cNvSpPr>
            <a:spLocks noGrp="1"/>
          </p:cNvSpPr>
          <p:nvPr>
            <p:ph type="body" idx="13"/>
          </p:nvPr>
        </p:nvSpPr>
        <p:spPr>
          <a:xfrm>
            <a:off x="831850" y="1426525"/>
            <a:ext cx="10515600" cy="457200"/>
          </a:xfrm>
        </p:spPr>
        <p:txBody>
          <a:bodyPr>
            <a:normAutofit/>
          </a:bodyPr>
          <a:lstStyle>
            <a:lvl1pPr marL="0" indent="0" algn="ct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6438"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706438"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67475"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67475"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14/12/2023</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Nhóm 06 - Phát Triển Ứng Dụng</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a:p>
        </p:txBody>
      </p:sp>
      <p:sp>
        <p:nvSpPr>
          <p:cNvPr id="64" name="Text Placeholder 3">
            <a:extLst>
              <a:ext uri="{FF2B5EF4-FFF2-40B4-BE49-F238E27FC236}">
                <a16:creationId xmlns:a16="http://schemas.microsoft.com/office/drawing/2014/main" id="{A8B6EDEE-DE90-436D-BFA9-9709BE86FD0A}"/>
              </a:ext>
            </a:extLst>
          </p:cNvPr>
          <p:cNvSpPr>
            <a:spLocks noGrp="1"/>
          </p:cNvSpPr>
          <p:nvPr>
            <p:ph type="body" sz="quarter" idx="59" hasCustomPrompt="1"/>
          </p:nvPr>
        </p:nvSpPr>
        <p:spPr>
          <a:xfrm>
            <a:off x="2258568" y="2304288"/>
            <a:ext cx="1554480" cy="561975"/>
          </a:xfrm>
          <a:solidFill>
            <a:schemeClr val="accent3"/>
          </a:solidFill>
          <a:ln>
            <a:noFill/>
          </a:ln>
        </p:spPr>
        <p:txBody>
          <a:bodyPr tIns="36000" anchor="ctr" anchorCtr="0">
            <a:normAutofit/>
          </a:bodyPr>
          <a:lstStyle>
            <a:lvl1pPr marL="0" indent="0" algn="ctr">
              <a:lnSpc>
                <a:spcPct val="150000"/>
              </a:lnSpc>
              <a:spcBef>
                <a:spcPts val="3600"/>
              </a:spcBef>
              <a:buNone/>
              <a:defRPr sz="1100">
                <a:solidFill>
                  <a:schemeClr val="tx1">
                    <a:lumMod val="75000"/>
                    <a:lumOff val="25000"/>
                  </a:schemeClr>
                </a:solidFill>
                <a:latin typeface="+mj-lt"/>
              </a:defRPr>
            </a:lvl1pPr>
          </a:lstStyle>
          <a:p>
            <a:pPr lvl="0"/>
            <a:r>
              <a:rPr lang="en-US"/>
              <a:t>Item Title</a:t>
            </a:r>
            <a:endParaRPr lang="en-ZA"/>
          </a:p>
        </p:txBody>
      </p:sp>
      <p:sp>
        <p:nvSpPr>
          <p:cNvPr id="38" name="Text Placeholder 10">
            <a:extLst>
              <a:ext uri="{FF2B5EF4-FFF2-40B4-BE49-F238E27FC236}">
                <a16:creationId xmlns:a16="http://schemas.microsoft.com/office/drawing/2014/main" id="{5FBFE975-0A80-48E8-AA52-A4674F3B96A7}"/>
              </a:ext>
            </a:extLst>
          </p:cNvPr>
          <p:cNvSpPr>
            <a:spLocks noGrp="1"/>
          </p:cNvSpPr>
          <p:nvPr>
            <p:ph type="body" sz="quarter" idx="33" hasCustomPrompt="1"/>
          </p:nvPr>
        </p:nvSpPr>
        <p:spPr>
          <a:xfrm>
            <a:off x="914399" y="335471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a:t>Year</a:t>
            </a:r>
            <a:endParaRPr lang="en-ZA"/>
          </a:p>
        </p:txBody>
      </p:sp>
      <p:sp>
        <p:nvSpPr>
          <p:cNvPr id="39" name="Text Placeholder 10">
            <a:extLst>
              <a:ext uri="{FF2B5EF4-FFF2-40B4-BE49-F238E27FC236}">
                <a16:creationId xmlns:a16="http://schemas.microsoft.com/office/drawing/2014/main" id="{8BD9D56F-24FE-4F7D-8E40-A0D0AC719791}"/>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0" name="Text Placeholder 10">
            <a:extLst>
              <a:ext uri="{FF2B5EF4-FFF2-40B4-BE49-F238E27FC236}">
                <a16:creationId xmlns:a16="http://schemas.microsoft.com/office/drawing/2014/main" id="{D46B7BD9-7D98-4035-8A5E-463BD7C3BF1D}"/>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1" name="Text Placeholder 10">
            <a:extLst>
              <a:ext uri="{FF2B5EF4-FFF2-40B4-BE49-F238E27FC236}">
                <a16:creationId xmlns:a16="http://schemas.microsoft.com/office/drawing/2014/main" id="{8AA70B58-94EB-4879-8CBB-F170B13437D5}"/>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2" name="Text Placeholder 10">
            <a:extLst>
              <a:ext uri="{FF2B5EF4-FFF2-40B4-BE49-F238E27FC236}">
                <a16:creationId xmlns:a16="http://schemas.microsoft.com/office/drawing/2014/main" id="{7309DED8-0AF6-493B-A2EC-E3C6524C4037}"/>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4" name="Text Placeholder 10">
            <a:extLst>
              <a:ext uri="{FF2B5EF4-FFF2-40B4-BE49-F238E27FC236}">
                <a16:creationId xmlns:a16="http://schemas.microsoft.com/office/drawing/2014/main" id="{634511C9-82EE-4918-850A-C11AB497D8C8}"/>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5" name="Text Placeholder 10">
            <a:extLst>
              <a:ext uri="{FF2B5EF4-FFF2-40B4-BE49-F238E27FC236}">
                <a16:creationId xmlns:a16="http://schemas.microsoft.com/office/drawing/2014/main" id="{9DFB519F-3772-4743-A8B2-EE749BE7907F}"/>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6" name="Text Placeholder 10">
            <a:extLst>
              <a:ext uri="{FF2B5EF4-FFF2-40B4-BE49-F238E27FC236}">
                <a16:creationId xmlns:a16="http://schemas.microsoft.com/office/drawing/2014/main" id="{FF1ED3A9-45CD-4A8C-94E6-BFD948CC06A3}"/>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8" name="Text Placeholder 10">
            <a:extLst>
              <a:ext uri="{FF2B5EF4-FFF2-40B4-BE49-F238E27FC236}">
                <a16:creationId xmlns:a16="http://schemas.microsoft.com/office/drawing/2014/main" id="{DF614219-217C-4657-8BF6-1BDE7D2907CA}"/>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9" name="Text Placeholder 10">
            <a:extLst>
              <a:ext uri="{FF2B5EF4-FFF2-40B4-BE49-F238E27FC236}">
                <a16:creationId xmlns:a16="http://schemas.microsoft.com/office/drawing/2014/main" id="{CF5EB19D-BC9E-40FA-BC6F-DA9B98DA7DCA}"/>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7" name="Text Placeholder 10">
            <a:extLst>
              <a:ext uri="{FF2B5EF4-FFF2-40B4-BE49-F238E27FC236}">
                <a16:creationId xmlns:a16="http://schemas.microsoft.com/office/drawing/2014/main" id="{1E8B9B06-EF32-482E-A7E7-C1BAFE1A45DC}"/>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50" name="Text Placeholder 10">
            <a:extLst>
              <a:ext uri="{FF2B5EF4-FFF2-40B4-BE49-F238E27FC236}">
                <a16:creationId xmlns:a16="http://schemas.microsoft.com/office/drawing/2014/main" id="{B243085E-635F-44B9-A90B-BCE5763AD3EB}"/>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51" name="Text Placeholder 10">
            <a:extLst>
              <a:ext uri="{FF2B5EF4-FFF2-40B4-BE49-F238E27FC236}">
                <a16:creationId xmlns:a16="http://schemas.microsoft.com/office/drawing/2014/main" id="{5E2D6E88-5F8C-4406-9211-D4A50B968BA2}"/>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43" name="Text Placeholder 10">
            <a:extLst>
              <a:ext uri="{FF2B5EF4-FFF2-40B4-BE49-F238E27FC236}">
                <a16:creationId xmlns:a16="http://schemas.microsoft.com/office/drawing/2014/main" id="{CC994534-ACB6-4B33-A7F8-59ED88636D97}"/>
              </a:ext>
            </a:extLst>
          </p:cNvPr>
          <p:cNvSpPr>
            <a:spLocks noGrp="1"/>
          </p:cNvSpPr>
          <p:nvPr>
            <p:ph type="body" sz="quarter" idx="38" hasCustomPrompt="1"/>
          </p:nvPr>
        </p:nvSpPr>
        <p:spPr>
          <a:xfrm>
            <a:off x="914400" y="429246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a:t>Year</a:t>
            </a:r>
            <a:endParaRPr lang="en-ZA"/>
          </a:p>
        </p:txBody>
      </p:sp>
      <p:sp>
        <p:nvSpPr>
          <p:cNvPr id="52" name="Text Placeholder 10">
            <a:extLst>
              <a:ext uri="{FF2B5EF4-FFF2-40B4-BE49-F238E27FC236}">
                <a16:creationId xmlns:a16="http://schemas.microsoft.com/office/drawing/2014/main" id="{BFBFB5AF-B984-48A4-A2D5-B0F9A7168B93}"/>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53" name="Text Placeholder 10">
            <a:extLst>
              <a:ext uri="{FF2B5EF4-FFF2-40B4-BE49-F238E27FC236}">
                <a16:creationId xmlns:a16="http://schemas.microsoft.com/office/drawing/2014/main" id="{5920D2EA-A217-4744-834D-D00BD41BD38F}"/>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54" name="Text Placeholder 10">
            <a:extLst>
              <a:ext uri="{FF2B5EF4-FFF2-40B4-BE49-F238E27FC236}">
                <a16:creationId xmlns:a16="http://schemas.microsoft.com/office/drawing/2014/main" id="{FD2FC71C-590D-4C50-9D20-D98F73D84422}"/>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55" name="Text Placeholder 10">
            <a:extLst>
              <a:ext uri="{FF2B5EF4-FFF2-40B4-BE49-F238E27FC236}">
                <a16:creationId xmlns:a16="http://schemas.microsoft.com/office/drawing/2014/main" id="{AD895D25-09BE-492D-944C-8B0E710ADF19}"/>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56" name="Text Placeholder 10">
            <a:extLst>
              <a:ext uri="{FF2B5EF4-FFF2-40B4-BE49-F238E27FC236}">
                <a16:creationId xmlns:a16="http://schemas.microsoft.com/office/drawing/2014/main" id="{F6192086-61CF-42A5-905D-851D1EEBC250}"/>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57" name="Text Placeholder 10">
            <a:extLst>
              <a:ext uri="{FF2B5EF4-FFF2-40B4-BE49-F238E27FC236}">
                <a16:creationId xmlns:a16="http://schemas.microsoft.com/office/drawing/2014/main" id="{FD1AF556-814F-4B48-B1F0-29450A009046}"/>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58" name="Text Placeholder 10">
            <a:extLst>
              <a:ext uri="{FF2B5EF4-FFF2-40B4-BE49-F238E27FC236}">
                <a16:creationId xmlns:a16="http://schemas.microsoft.com/office/drawing/2014/main" id="{EEEE7A48-BA7F-4AD6-948F-8AF34748D377}"/>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60" name="Text Placeholder 10">
            <a:extLst>
              <a:ext uri="{FF2B5EF4-FFF2-40B4-BE49-F238E27FC236}">
                <a16:creationId xmlns:a16="http://schemas.microsoft.com/office/drawing/2014/main" id="{1ECC3963-8620-45EA-8E9B-B5ED79CD7A4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61" name="Text Placeholder 10">
            <a:extLst>
              <a:ext uri="{FF2B5EF4-FFF2-40B4-BE49-F238E27FC236}">
                <a16:creationId xmlns:a16="http://schemas.microsoft.com/office/drawing/2014/main" id="{8A5FB4BB-2FEF-496A-8E3A-C4D43AE0498C}"/>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59" name="Text Placeholder 10">
            <a:extLst>
              <a:ext uri="{FF2B5EF4-FFF2-40B4-BE49-F238E27FC236}">
                <a16:creationId xmlns:a16="http://schemas.microsoft.com/office/drawing/2014/main" id="{A7187E67-FC95-4CA0-9570-815E315916E5}"/>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62" name="Text Placeholder 10">
            <a:extLst>
              <a:ext uri="{FF2B5EF4-FFF2-40B4-BE49-F238E27FC236}">
                <a16:creationId xmlns:a16="http://schemas.microsoft.com/office/drawing/2014/main" id="{D03EF82F-F37F-48CB-A978-E3BAD66F5C7D}"/>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sp>
        <p:nvSpPr>
          <p:cNvPr id="63" name="Text Placeholder 10">
            <a:extLst>
              <a:ext uri="{FF2B5EF4-FFF2-40B4-BE49-F238E27FC236}">
                <a16:creationId xmlns:a16="http://schemas.microsoft.com/office/drawing/2014/main" id="{5F250D41-02CE-4633-9E26-F722FCA110BB}"/>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solidFill>
              </a:defRPr>
            </a:lvl1pPr>
          </a:lstStyle>
          <a:p>
            <a:pPr lvl="0"/>
            <a:r>
              <a:rPr lang="en-US"/>
              <a:t>MM</a:t>
            </a:r>
            <a:endParaRPr lang="en-ZA"/>
          </a:p>
        </p:txBody>
      </p:sp>
      <p:cxnSp>
        <p:nvCxnSpPr>
          <p:cNvPr id="8" name="Straight Connector 7">
            <a:extLst>
              <a:ext uri="{FF2B5EF4-FFF2-40B4-BE49-F238E27FC236}">
                <a16:creationId xmlns:a16="http://schemas.microsoft.com/office/drawing/2014/main" id="{711E3559-68CA-437E-BD12-A9953AE1E88F}"/>
              </a:ext>
              <a:ext uri="{C183D7F6-B498-43B3-948B-1728B52AA6E4}">
                <adec:decorative xmlns:adec="http://schemas.microsoft.com/office/drawing/2017/decorative" val="1"/>
              </a:ext>
            </a:extLst>
          </p:cNvPr>
          <p:cNvCxnSpPr/>
          <p:nvPr userDrawn="1"/>
        </p:nvCxnSpPr>
        <p:spPr>
          <a:xfrm>
            <a:off x="940445" y="4069080"/>
            <a:ext cx="1033272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Date Placeholder 1">
            <a:extLst>
              <a:ext uri="{FF2B5EF4-FFF2-40B4-BE49-F238E27FC236}">
                <a16:creationId xmlns:a16="http://schemas.microsoft.com/office/drawing/2014/main" id="{62C0F98D-B2D7-4EDC-ADD0-9B61A901FCEA}"/>
              </a:ext>
            </a:extLst>
          </p:cNvPr>
          <p:cNvSpPr>
            <a:spLocks noGrp="1"/>
          </p:cNvSpPr>
          <p:nvPr>
            <p:ph type="dt" sz="half" idx="60"/>
          </p:nvPr>
        </p:nvSpPr>
        <p:spPr>
          <a:xfrm>
            <a:off x="838200" y="6356350"/>
            <a:ext cx="2743200" cy="365125"/>
          </a:xfrm>
        </p:spPr>
        <p:txBody>
          <a:bodyPr/>
          <a:lstStyle/>
          <a:p>
            <a:r>
              <a:rPr lang="en-US"/>
              <a:t>14/12/2023</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Nhóm 06 - Phát Triển Ứng Dụng</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a:p>
        </p:txBody>
      </p:sp>
    </p:spTree>
    <p:extLst>
      <p:ext uri="{BB962C8B-B14F-4D97-AF65-F5344CB8AC3E}">
        <p14:creationId xmlns:p14="http://schemas.microsoft.com/office/powerpoint/2010/main" val="4242866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685925"/>
            <a:ext cx="10515600" cy="40970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14/12/2023</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Nhóm 06 - Phát Triển Ứng Dụng</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option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8402"/>
            <a:ext cx="2286000" cy="3566160"/>
          </a:xfrm>
          <a:solidFill>
            <a:schemeClr val="accent6"/>
          </a:solidFill>
        </p:spPr>
        <p:txBody>
          <a:bodyPr/>
          <a:lstStyle/>
          <a:p>
            <a:r>
              <a:rPr lang="en-US"/>
              <a:t>Click icon to add picture</a:t>
            </a:r>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5359799"/>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5743005"/>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8798"/>
            <a:ext cx="2286000" cy="3566160"/>
          </a:xfrm>
          <a:solidFill>
            <a:schemeClr val="accent6"/>
          </a:solidFill>
        </p:spPr>
        <p:txBody>
          <a:bodyPr/>
          <a:lstStyle/>
          <a:p>
            <a:r>
              <a:rPr lang="en-US"/>
              <a:t>Click icon to add picture</a:t>
            </a:r>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8402"/>
            <a:ext cx="2286000" cy="3566160"/>
          </a:xfrm>
          <a:solidFill>
            <a:schemeClr val="accent6"/>
          </a:solidFill>
        </p:spPr>
        <p:txBody>
          <a:bodyPr/>
          <a:lstStyle/>
          <a:p>
            <a:r>
              <a:rPr lang="en-US"/>
              <a:t>Click icon to add picture</a:t>
            </a:r>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8798"/>
            <a:ext cx="2286000" cy="3566160"/>
          </a:xfrm>
          <a:solidFill>
            <a:schemeClr val="accent6"/>
          </a:solidFill>
        </p:spPr>
        <p:txBody>
          <a:bodyPr/>
          <a:lstStyle/>
          <a:p>
            <a:r>
              <a:rPr lang="en-US"/>
              <a:t>Click icon to add picture</a:t>
            </a:r>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option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7141"/>
            <a:ext cx="2286000" cy="1554480"/>
          </a:xfrm>
          <a:solidFill>
            <a:schemeClr val="accent6"/>
          </a:solidFill>
        </p:spPr>
        <p:txBody>
          <a:bodyPr/>
          <a:lstStyle/>
          <a:p>
            <a:r>
              <a:rPr lang="en-US"/>
              <a:t>Click icon to add picture</a:t>
            </a:r>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7537"/>
            <a:ext cx="2286000" cy="1554480"/>
          </a:xfrm>
          <a:solidFill>
            <a:schemeClr val="accent6"/>
          </a:solidFill>
        </p:spPr>
        <p:txBody>
          <a:bodyPr/>
          <a:lstStyle/>
          <a:p>
            <a:r>
              <a:rPr lang="en-US"/>
              <a:t>Click icon to add picture</a:t>
            </a:r>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3323409"/>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3611203"/>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7141"/>
            <a:ext cx="2286000" cy="1554480"/>
          </a:xfrm>
          <a:solidFill>
            <a:schemeClr val="accent6"/>
          </a:solidFill>
        </p:spPr>
        <p:txBody>
          <a:bodyPr/>
          <a:lstStyle/>
          <a:p>
            <a:r>
              <a:rPr lang="en-US"/>
              <a:t>Click icon to add picture</a:t>
            </a:r>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7141"/>
            <a:ext cx="2286000" cy="1554480"/>
          </a:xfrm>
          <a:solidFill>
            <a:schemeClr val="accent6"/>
          </a:solidFill>
        </p:spPr>
        <p:txBody>
          <a:bodyPr/>
          <a:lstStyle/>
          <a:p>
            <a:r>
              <a:rPr lang="en-US"/>
              <a:t>Click icon to add picture</a:t>
            </a:r>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44" name="Picture Placeholder 6">
            <a:extLst>
              <a:ext uri="{FF2B5EF4-FFF2-40B4-BE49-F238E27FC236}">
                <a16:creationId xmlns:a16="http://schemas.microsoft.com/office/drawing/2014/main" id="{27688D91-F8AA-4C0A-BF29-90F8FE202DAC}"/>
              </a:ext>
            </a:extLst>
          </p:cNvPr>
          <p:cNvSpPr>
            <a:spLocks noGrp="1"/>
          </p:cNvSpPr>
          <p:nvPr>
            <p:ph type="pic" sz="quarter" idx="25"/>
          </p:nvPr>
        </p:nvSpPr>
        <p:spPr>
          <a:xfrm>
            <a:off x="1325219" y="4131915"/>
            <a:ext cx="2286000" cy="1554480"/>
          </a:xfrm>
          <a:solidFill>
            <a:schemeClr val="accent6"/>
          </a:solidFill>
        </p:spPr>
        <p:txBody>
          <a:bodyPr/>
          <a:lstStyle/>
          <a:p>
            <a:r>
              <a:rPr lang="en-US"/>
              <a:t>Click icon to add picture</a:t>
            </a:r>
          </a:p>
        </p:txBody>
      </p:sp>
      <p:sp>
        <p:nvSpPr>
          <p:cNvPr id="45" name="Text Placeholder 8">
            <a:extLst>
              <a:ext uri="{FF2B5EF4-FFF2-40B4-BE49-F238E27FC236}">
                <a16:creationId xmlns:a16="http://schemas.microsoft.com/office/drawing/2014/main" id="{D9AECBF7-0508-4905-9DF6-C0FF9D9ADA48}"/>
              </a:ext>
            </a:extLst>
          </p:cNvPr>
          <p:cNvSpPr>
            <a:spLocks noGrp="1"/>
          </p:cNvSpPr>
          <p:nvPr>
            <p:ph type="body" sz="quarter" idx="26" hasCustomPrompt="1"/>
          </p:nvPr>
        </p:nvSpPr>
        <p:spPr>
          <a:xfrm>
            <a:off x="1325219"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46" name="Text Placeholder 8">
            <a:extLst>
              <a:ext uri="{FF2B5EF4-FFF2-40B4-BE49-F238E27FC236}">
                <a16:creationId xmlns:a16="http://schemas.microsoft.com/office/drawing/2014/main" id="{A7F920A3-CA67-4CD0-A639-1CE803DE26F8}"/>
              </a:ext>
            </a:extLst>
          </p:cNvPr>
          <p:cNvSpPr>
            <a:spLocks noGrp="1"/>
          </p:cNvSpPr>
          <p:nvPr>
            <p:ph type="body" sz="quarter" idx="27" hasCustomPrompt="1"/>
          </p:nvPr>
        </p:nvSpPr>
        <p:spPr>
          <a:xfrm>
            <a:off x="1325219"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47" name="Picture Placeholder 6">
            <a:extLst>
              <a:ext uri="{FF2B5EF4-FFF2-40B4-BE49-F238E27FC236}">
                <a16:creationId xmlns:a16="http://schemas.microsoft.com/office/drawing/2014/main" id="{463E2C69-9A20-4A90-8F45-4EE6CFD469B6}"/>
              </a:ext>
            </a:extLst>
          </p:cNvPr>
          <p:cNvSpPr>
            <a:spLocks noGrp="1"/>
          </p:cNvSpPr>
          <p:nvPr>
            <p:ph type="pic" sz="quarter" idx="28"/>
          </p:nvPr>
        </p:nvSpPr>
        <p:spPr>
          <a:xfrm>
            <a:off x="3743740" y="4132311"/>
            <a:ext cx="2286000" cy="1554480"/>
          </a:xfrm>
          <a:solidFill>
            <a:schemeClr val="accent6"/>
          </a:solidFill>
        </p:spPr>
        <p:txBody>
          <a:bodyPr/>
          <a:lstStyle/>
          <a:p>
            <a:r>
              <a:rPr lang="en-US"/>
              <a:t>Click icon to add picture</a:t>
            </a:r>
          </a:p>
        </p:txBody>
      </p:sp>
      <p:sp>
        <p:nvSpPr>
          <p:cNvPr id="48" name="Text Placeholder 8">
            <a:extLst>
              <a:ext uri="{FF2B5EF4-FFF2-40B4-BE49-F238E27FC236}">
                <a16:creationId xmlns:a16="http://schemas.microsoft.com/office/drawing/2014/main" id="{D33409A7-C60B-4AD7-AFDF-23C2F042CECE}"/>
              </a:ext>
            </a:extLst>
          </p:cNvPr>
          <p:cNvSpPr>
            <a:spLocks noGrp="1"/>
          </p:cNvSpPr>
          <p:nvPr>
            <p:ph type="body" sz="quarter" idx="29" hasCustomPrompt="1"/>
          </p:nvPr>
        </p:nvSpPr>
        <p:spPr>
          <a:xfrm>
            <a:off x="3743740" y="573818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49" name="Text Placeholder 8">
            <a:extLst>
              <a:ext uri="{FF2B5EF4-FFF2-40B4-BE49-F238E27FC236}">
                <a16:creationId xmlns:a16="http://schemas.microsoft.com/office/drawing/2014/main" id="{4870155B-647D-44E9-AE54-24D2BB2404BF}"/>
              </a:ext>
            </a:extLst>
          </p:cNvPr>
          <p:cNvSpPr>
            <a:spLocks noGrp="1"/>
          </p:cNvSpPr>
          <p:nvPr>
            <p:ph type="body" sz="quarter" idx="30" hasCustomPrompt="1"/>
          </p:nvPr>
        </p:nvSpPr>
        <p:spPr>
          <a:xfrm>
            <a:off x="3743740" y="602597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50" name="Picture Placeholder 6">
            <a:extLst>
              <a:ext uri="{FF2B5EF4-FFF2-40B4-BE49-F238E27FC236}">
                <a16:creationId xmlns:a16="http://schemas.microsoft.com/office/drawing/2014/main" id="{3876D40F-6DE8-45F1-B56E-986312109BAC}"/>
              </a:ext>
            </a:extLst>
          </p:cNvPr>
          <p:cNvSpPr>
            <a:spLocks noGrp="1"/>
          </p:cNvSpPr>
          <p:nvPr>
            <p:ph type="pic" sz="quarter" idx="31"/>
          </p:nvPr>
        </p:nvSpPr>
        <p:spPr>
          <a:xfrm>
            <a:off x="6162261" y="4131915"/>
            <a:ext cx="2286000" cy="1554480"/>
          </a:xfrm>
          <a:solidFill>
            <a:schemeClr val="accent6"/>
          </a:solidFill>
        </p:spPr>
        <p:txBody>
          <a:bodyPr/>
          <a:lstStyle/>
          <a:p>
            <a:r>
              <a:rPr lang="en-US"/>
              <a:t>Click icon to add picture</a:t>
            </a:r>
          </a:p>
        </p:txBody>
      </p:sp>
      <p:sp>
        <p:nvSpPr>
          <p:cNvPr id="51" name="Text Placeholder 8">
            <a:extLst>
              <a:ext uri="{FF2B5EF4-FFF2-40B4-BE49-F238E27FC236}">
                <a16:creationId xmlns:a16="http://schemas.microsoft.com/office/drawing/2014/main" id="{D0A39ABE-EF7B-477F-A346-C5CDA9F5D63A}"/>
              </a:ext>
            </a:extLst>
          </p:cNvPr>
          <p:cNvSpPr>
            <a:spLocks noGrp="1"/>
          </p:cNvSpPr>
          <p:nvPr>
            <p:ph type="body" sz="quarter" idx="32" hasCustomPrompt="1"/>
          </p:nvPr>
        </p:nvSpPr>
        <p:spPr>
          <a:xfrm>
            <a:off x="6162261"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52" name="Text Placeholder 8">
            <a:extLst>
              <a:ext uri="{FF2B5EF4-FFF2-40B4-BE49-F238E27FC236}">
                <a16:creationId xmlns:a16="http://schemas.microsoft.com/office/drawing/2014/main" id="{7787A6CA-4AF6-46F5-BA39-50F328D9A86E}"/>
              </a:ext>
            </a:extLst>
          </p:cNvPr>
          <p:cNvSpPr>
            <a:spLocks noGrp="1"/>
          </p:cNvSpPr>
          <p:nvPr>
            <p:ph type="body" sz="quarter" idx="33" hasCustomPrompt="1"/>
          </p:nvPr>
        </p:nvSpPr>
        <p:spPr>
          <a:xfrm>
            <a:off x="6162261"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53" name="Picture Placeholder 6">
            <a:extLst>
              <a:ext uri="{FF2B5EF4-FFF2-40B4-BE49-F238E27FC236}">
                <a16:creationId xmlns:a16="http://schemas.microsoft.com/office/drawing/2014/main" id="{EC171A7C-639D-47C1-A626-7E4772629B28}"/>
              </a:ext>
            </a:extLst>
          </p:cNvPr>
          <p:cNvSpPr>
            <a:spLocks noGrp="1"/>
          </p:cNvSpPr>
          <p:nvPr>
            <p:ph type="pic" sz="quarter" idx="34"/>
          </p:nvPr>
        </p:nvSpPr>
        <p:spPr>
          <a:xfrm>
            <a:off x="8580782" y="4131915"/>
            <a:ext cx="2286000" cy="1554480"/>
          </a:xfrm>
          <a:solidFill>
            <a:schemeClr val="accent6"/>
          </a:solidFill>
        </p:spPr>
        <p:txBody>
          <a:bodyPr/>
          <a:lstStyle/>
          <a:p>
            <a:r>
              <a:rPr lang="en-US"/>
              <a:t>Click icon to add picture</a:t>
            </a:r>
          </a:p>
        </p:txBody>
      </p:sp>
      <p:sp>
        <p:nvSpPr>
          <p:cNvPr id="54" name="Text Placeholder 8">
            <a:extLst>
              <a:ext uri="{FF2B5EF4-FFF2-40B4-BE49-F238E27FC236}">
                <a16:creationId xmlns:a16="http://schemas.microsoft.com/office/drawing/2014/main" id="{674313BD-D2AD-4F0E-96FE-469C176818BD}"/>
              </a:ext>
            </a:extLst>
          </p:cNvPr>
          <p:cNvSpPr>
            <a:spLocks noGrp="1"/>
          </p:cNvSpPr>
          <p:nvPr>
            <p:ph type="body" sz="quarter" idx="35" hasCustomPrompt="1"/>
          </p:nvPr>
        </p:nvSpPr>
        <p:spPr>
          <a:xfrm>
            <a:off x="8580782"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Name</a:t>
            </a:r>
          </a:p>
        </p:txBody>
      </p:sp>
      <p:sp>
        <p:nvSpPr>
          <p:cNvPr id="55" name="Text Placeholder 8">
            <a:extLst>
              <a:ext uri="{FF2B5EF4-FFF2-40B4-BE49-F238E27FC236}">
                <a16:creationId xmlns:a16="http://schemas.microsoft.com/office/drawing/2014/main" id="{7141AE4E-36D0-4176-9FCB-E5803788939E}"/>
              </a:ext>
            </a:extLst>
          </p:cNvPr>
          <p:cNvSpPr>
            <a:spLocks noGrp="1"/>
          </p:cNvSpPr>
          <p:nvPr>
            <p:ph type="body" sz="quarter" idx="36" hasCustomPrompt="1"/>
          </p:nvPr>
        </p:nvSpPr>
        <p:spPr>
          <a:xfrm>
            <a:off x="8580782"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1507401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p>
        </p:txBody>
      </p:sp>
      <p:sp>
        <p:nvSpPr>
          <p:cNvPr id="14" name="Content Placeholder 13">
            <a:extLst>
              <a:ext uri="{FF2B5EF4-FFF2-40B4-BE49-F238E27FC236}">
                <a16:creationId xmlns:a16="http://schemas.microsoft.com/office/drawing/2014/main" id="{01F6AC7C-4EFC-4C76-8784-963130151FD5}"/>
              </a:ext>
            </a:extLst>
          </p:cNvPr>
          <p:cNvSpPr>
            <a:spLocks noGrp="1"/>
          </p:cNvSpPr>
          <p:nvPr>
            <p:ph sz="quarter" idx="28" hasCustomPrompt="1"/>
          </p:nvPr>
        </p:nvSpPr>
        <p:spPr>
          <a:xfrm>
            <a:off x="1137509" y="1859777"/>
            <a:ext cx="1819656" cy="1517904"/>
          </a:xfrm>
        </p:spPr>
        <p:txBody>
          <a:bodyPr anchor="ctr">
            <a:normAutofit/>
          </a:bodyPr>
          <a:lstStyle>
            <a:lvl1pPr marL="0" indent="0" algn="ctr">
              <a:buNone/>
              <a:defRPr sz="1800"/>
            </a:lvl1pPr>
          </a:lstStyle>
          <a:p>
            <a:pPr lvl="0"/>
            <a:r>
              <a:rPr lang="en-US"/>
              <a:t>Add content</a:t>
            </a:r>
          </a:p>
        </p:txBody>
      </p:sp>
      <p:sp>
        <p:nvSpPr>
          <p:cNvPr id="8" name="Text Placeholder 7">
            <a:extLst>
              <a:ext uri="{FF2B5EF4-FFF2-40B4-BE49-F238E27FC236}">
                <a16:creationId xmlns:a16="http://schemas.microsoft.com/office/drawing/2014/main" id="{02AED95B-59A7-4359-BD74-24F920F7153F}"/>
              </a:ext>
            </a:extLst>
          </p:cNvPr>
          <p:cNvSpPr>
            <a:spLocks noGrp="1"/>
          </p:cNvSpPr>
          <p:nvPr>
            <p:ph type="body" sz="quarter" idx="13" hasCustomPrompt="1"/>
          </p:nvPr>
        </p:nvSpPr>
        <p:spPr>
          <a:xfrm>
            <a:off x="1018637"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Title</a:t>
            </a:r>
          </a:p>
        </p:txBody>
      </p:sp>
      <p:sp>
        <p:nvSpPr>
          <p:cNvPr id="9" name="Text Placeholder 7">
            <a:extLst>
              <a:ext uri="{FF2B5EF4-FFF2-40B4-BE49-F238E27FC236}">
                <a16:creationId xmlns:a16="http://schemas.microsoft.com/office/drawing/2014/main" id="{286DAE13-A93D-453A-8164-3F1E97F8F24B}"/>
              </a:ext>
            </a:extLst>
          </p:cNvPr>
          <p:cNvSpPr>
            <a:spLocks noGrp="1"/>
          </p:cNvSpPr>
          <p:nvPr>
            <p:ph type="body" sz="quarter" idx="14" hasCustomPrompt="1"/>
          </p:nvPr>
        </p:nvSpPr>
        <p:spPr>
          <a:xfrm>
            <a:off x="1034480"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Title</a:t>
            </a:r>
          </a:p>
        </p:txBody>
      </p:sp>
      <p:sp>
        <p:nvSpPr>
          <p:cNvPr id="10" name="Text Placeholder 7">
            <a:extLst>
              <a:ext uri="{FF2B5EF4-FFF2-40B4-BE49-F238E27FC236}">
                <a16:creationId xmlns:a16="http://schemas.microsoft.com/office/drawing/2014/main" id="{1FD2C3F4-5FD0-4B09-A5D5-7365D61084F0}"/>
              </a:ext>
            </a:extLst>
          </p:cNvPr>
          <p:cNvSpPr>
            <a:spLocks noGrp="1"/>
          </p:cNvSpPr>
          <p:nvPr>
            <p:ph type="body" sz="quarter" idx="15" hasCustomPrompt="1"/>
          </p:nvPr>
        </p:nvSpPr>
        <p:spPr>
          <a:xfrm>
            <a:off x="1034480"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Description</a:t>
            </a:r>
          </a:p>
        </p:txBody>
      </p:sp>
      <p:sp>
        <p:nvSpPr>
          <p:cNvPr id="28" name="Content Placeholder 13">
            <a:extLst>
              <a:ext uri="{FF2B5EF4-FFF2-40B4-BE49-F238E27FC236}">
                <a16:creationId xmlns:a16="http://schemas.microsoft.com/office/drawing/2014/main" id="{7BF6ABBB-7B41-4F0C-8416-9C72862D93CB}"/>
              </a:ext>
            </a:extLst>
          </p:cNvPr>
          <p:cNvSpPr>
            <a:spLocks noGrp="1"/>
          </p:cNvSpPr>
          <p:nvPr>
            <p:ph sz="quarter" idx="29" hasCustomPrompt="1"/>
          </p:nvPr>
        </p:nvSpPr>
        <p:spPr>
          <a:xfrm>
            <a:off x="3859487" y="1859777"/>
            <a:ext cx="1819656" cy="1517904"/>
          </a:xfrm>
        </p:spPr>
        <p:txBody>
          <a:bodyPr anchor="ctr">
            <a:normAutofit/>
          </a:bodyPr>
          <a:lstStyle>
            <a:lvl1pPr marL="0" indent="0" algn="ctr">
              <a:buNone/>
              <a:defRPr sz="1800"/>
            </a:lvl1pPr>
          </a:lstStyle>
          <a:p>
            <a:pPr lvl="0"/>
            <a:r>
              <a:rPr lang="en-US"/>
              <a:t>Add content</a:t>
            </a:r>
          </a:p>
        </p:txBody>
      </p:sp>
      <p:sp>
        <p:nvSpPr>
          <p:cNvPr id="30" name="Text Placeholder 7">
            <a:extLst>
              <a:ext uri="{FF2B5EF4-FFF2-40B4-BE49-F238E27FC236}">
                <a16:creationId xmlns:a16="http://schemas.microsoft.com/office/drawing/2014/main" id="{E1B58033-4461-43F1-8E7C-C6E5988BDE88}"/>
              </a:ext>
            </a:extLst>
          </p:cNvPr>
          <p:cNvSpPr>
            <a:spLocks noGrp="1"/>
          </p:cNvSpPr>
          <p:nvPr>
            <p:ph type="body" sz="quarter" idx="17" hasCustomPrompt="1"/>
          </p:nvPr>
        </p:nvSpPr>
        <p:spPr>
          <a:xfrm>
            <a:off x="3740615"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Title</a:t>
            </a:r>
          </a:p>
        </p:txBody>
      </p:sp>
      <p:sp>
        <p:nvSpPr>
          <p:cNvPr id="31" name="Text Placeholder 7">
            <a:extLst>
              <a:ext uri="{FF2B5EF4-FFF2-40B4-BE49-F238E27FC236}">
                <a16:creationId xmlns:a16="http://schemas.microsoft.com/office/drawing/2014/main" id="{80CE999C-FC94-4BF1-BBCE-0A3A9340971B}"/>
              </a:ext>
            </a:extLst>
          </p:cNvPr>
          <p:cNvSpPr>
            <a:spLocks noGrp="1"/>
          </p:cNvSpPr>
          <p:nvPr>
            <p:ph type="body" sz="quarter" idx="18" hasCustomPrompt="1"/>
          </p:nvPr>
        </p:nvSpPr>
        <p:spPr>
          <a:xfrm>
            <a:off x="375645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Title</a:t>
            </a:r>
          </a:p>
        </p:txBody>
      </p:sp>
      <p:sp>
        <p:nvSpPr>
          <p:cNvPr id="32" name="Text Placeholder 7">
            <a:extLst>
              <a:ext uri="{FF2B5EF4-FFF2-40B4-BE49-F238E27FC236}">
                <a16:creationId xmlns:a16="http://schemas.microsoft.com/office/drawing/2014/main" id="{6AFDE949-FC25-431E-8298-75F5A7B83A16}"/>
              </a:ext>
            </a:extLst>
          </p:cNvPr>
          <p:cNvSpPr>
            <a:spLocks noGrp="1"/>
          </p:cNvSpPr>
          <p:nvPr>
            <p:ph type="body" sz="quarter" idx="19" hasCustomPrompt="1"/>
          </p:nvPr>
        </p:nvSpPr>
        <p:spPr>
          <a:xfrm>
            <a:off x="375645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Description</a:t>
            </a:r>
          </a:p>
        </p:txBody>
      </p:sp>
      <p:sp>
        <p:nvSpPr>
          <p:cNvPr id="29" name="Content Placeholder 13">
            <a:extLst>
              <a:ext uri="{FF2B5EF4-FFF2-40B4-BE49-F238E27FC236}">
                <a16:creationId xmlns:a16="http://schemas.microsoft.com/office/drawing/2014/main" id="{426B07AE-648A-4C6E-8FE4-B8C6D4A1B42E}"/>
              </a:ext>
            </a:extLst>
          </p:cNvPr>
          <p:cNvSpPr>
            <a:spLocks noGrp="1"/>
          </p:cNvSpPr>
          <p:nvPr>
            <p:ph sz="quarter" idx="30" hasCustomPrompt="1"/>
          </p:nvPr>
        </p:nvSpPr>
        <p:spPr>
          <a:xfrm>
            <a:off x="6549780" y="1859777"/>
            <a:ext cx="1819656" cy="1517904"/>
          </a:xfrm>
        </p:spPr>
        <p:txBody>
          <a:bodyPr anchor="ctr">
            <a:normAutofit/>
          </a:bodyPr>
          <a:lstStyle>
            <a:lvl1pPr marL="0" indent="0" algn="ctr">
              <a:buNone/>
              <a:defRPr sz="1800"/>
            </a:lvl1pPr>
          </a:lstStyle>
          <a:p>
            <a:pPr lvl="0"/>
            <a:r>
              <a:rPr lang="en-US"/>
              <a:t>Add content</a:t>
            </a:r>
          </a:p>
        </p:txBody>
      </p:sp>
      <p:sp>
        <p:nvSpPr>
          <p:cNvPr id="34" name="Text Placeholder 7">
            <a:extLst>
              <a:ext uri="{FF2B5EF4-FFF2-40B4-BE49-F238E27FC236}">
                <a16:creationId xmlns:a16="http://schemas.microsoft.com/office/drawing/2014/main" id="{BAB49F71-4118-47B2-B571-8DC9A3E94024}"/>
              </a:ext>
            </a:extLst>
          </p:cNvPr>
          <p:cNvSpPr>
            <a:spLocks noGrp="1"/>
          </p:cNvSpPr>
          <p:nvPr>
            <p:ph type="body" sz="quarter" idx="21" hasCustomPrompt="1"/>
          </p:nvPr>
        </p:nvSpPr>
        <p:spPr>
          <a:xfrm>
            <a:off x="6430908"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Title</a:t>
            </a:r>
          </a:p>
        </p:txBody>
      </p:sp>
      <p:sp>
        <p:nvSpPr>
          <p:cNvPr id="35" name="Text Placeholder 7">
            <a:extLst>
              <a:ext uri="{FF2B5EF4-FFF2-40B4-BE49-F238E27FC236}">
                <a16:creationId xmlns:a16="http://schemas.microsoft.com/office/drawing/2014/main" id="{E6D674D8-A1E4-4A7E-929B-32FBA30823A3}"/>
              </a:ext>
            </a:extLst>
          </p:cNvPr>
          <p:cNvSpPr>
            <a:spLocks noGrp="1"/>
          </p:cNvSpPr>
          <p:nvPr>
            <p:ph type="body" sz="quarter" idx="22" hasCustomPrompt="1"/>
          </p:nvPr>
        </p:nvSpPr>
        <p:spPr>
          <a:xfrm>
            <a:off x="643090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Title</a:t>
            </a:r>
          </a:p>
        </p:txBody>
      </p:sp>
      <p:sp>
        <p:nvSpPr>
          <p:cNvPr id="36" name="Text Placeholder 7">
            <a:extLst>
              <a:ext uri="{FF2B5EF4-FFF2-40B4-BE49-F238E27FC236}">
                <a16:creationId xmlns:a16="http://schemas.microsoft.com/office/drawing/2014/main" id="{18E1E8CE-0AA4-4E2F-8DD0-006946935ADA}"/>
              </a:ext>
            </a:extLst>
          </p:cNvPr>
          <p:cNvSpPr>
            <a:spLocks noGrp="1"/>
          </p:cNvSpPr>
          <p:nvPr>
            <p:ph type="body" sz="quarter" idx="23" hasCustomPrompt="1"/>
          </p:nvPr>
        </p:nvSpPr>
        <p:spPr>
          <a:xfrm>
            <a:off x="643090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Description</a:t>
            </a:r>
          </a:p>
        </p:txBody>
      </p:sp>
      <p:sp>
        <p:nvSpPr>
          <p:cNvPr id="42" name="Content Placeholder 13">
            <a:extLst>
              <a:ext uri="{FF2B5EF4-FFF2-40B4-BE49-F238E27FC236}">
                <a16:creationId xmlns:a16="http://schemas.microsoft.com/office/drawing/2014/main" id="{0C1E203C-1E7A-4194-97B0-B477E6F37235}"/>
              </a:ext>
            </a:extLst>
          </p:cNvPr>
          <p:cNvSpPr>
            <a:spLocks noGrp="1"/>
          </p:cNvSpPr>
          <p:nvPr>
            <p:ph sz="quarter" idx="31" hasCustomPrompt="1"/>
          </p:nvPr>
        </p:nvSpPr>
        <p:spPr>
          <a:xfrm>
            <a:off x="9264601" y="1859777"/>
            <a:ext cx="1819656" cy="1517904"/>
          </a:xfrm>
        </p:spPr>
        <p:txBody>
          <a:bodyPr anchor="ctr">
            <a:normAutofit/>
          </a:bodyPr>
          <a:lstStyle>
            <a:lvl1pPr marL="0" indent="0" algn="ctr">
              <a:buNone/>
              <a:defRPr sz="1800"/>
            </a:lvl1pPr>
          </a:lstStyle>
          <a:p>
            <a:pPr lvl="0"/>
            <a:r>
              <a:rPr lang="en-US"/>
              <a:t>Add content</a:t>
            </a:r>
          </a:p>
        </p:txBody>
      </p:sp>
      <p:sp>
        <p:nvSpPr>
          <p:cNvPr id="38" name="Text Placeholder 7">
            <a:extLst>
              <a:ext uri="{FF2B5EF4-FFF2-40B4-BE49-F238E27FC236}">
                <a16:creationId xmlns:a16="http://schemas.microsoft.com/office/drawing/2014/main" id="{C03A45F5-F36F-429B-9C83-90B1DB716F22}"/>
              </a:ext>
            </a:extLst>
          </p:cNvPr>
          <p:cNvSpPr>
            <a:spLocks noGrp="1"/>
          </p:cNvSpPr>
          <p:nvPr>
            <p:ph type="body" sz="quarter" idx="25" hasCustomPrompt="1"/>
          </p:nvPr>
        </p:nvSpPr>
        <p:spPr>
          <a:xfrm>
            <a:off x="9145729"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Title</a:t>
            </a:r>
          </a:p>
        </p:txBody>
      </p:sp>
      <p:sp>
        <p:nvSpPr>
          <p:cNvPr id="39" name="Text Placeholder 7">
            <a:extLst>
              <a:ext uri="{FF2B5EF4-FFF2-40B4-BE49-F238E27FC236}">
                <a16:creationId xmlns:a16="http://schemas.microsoft.com/office/drawing/2014/main" id="{6A7CD68A-F84C-4F36-A46D-DB7BA329AB0B}"/>
              </a:ext>
            </a:extLst>
          </p:cNvPr>
          <p:cNvSpPr>
            <a:spLocks noGrp="1"/>
          </p:cNvSpPr>
          <p:nvPr>
            <p:ph type="body" sz="quarter" idx="26" hasCustomPrompt="1"/>
          </p:nvPr>
        </p:nvSpPr>
        <p:spPr>
          <a:xfrm>
            <a:off x="9145729"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Title</a:t>
            </a:r>
          </a:p>
        </p:txBody>
      </p:sp>
      <p:sp>
        <p:nvSpPr>
          <p:cNvPr id="40" name="Text Placeholder 7">
            <a:extLst>
              <a:ext uri="{FF2B5EF4-FFF2-40B4-BE49-F238E27FC236}">
                <a16:creationId xmlns:a16="http://schemas.microsoft.com/office/drawing/2014/main" id="{E67019EA-0584-46F5-BDB3-D2B3C717B019}"/>
              </a:ext>
            </a:extLst>
          </p:cNvPr>
          <p:cNvSpPr>
            <a:spLocks noGrp="1"/>
          </p:cNvSpPr>
          <p:nvPr>
            <p:ph type="body" sz="quarter" idx="27" hasCustomPrompt="1"/>
          </p:nvPr>
        </p:nvSpPr>
        <p:spPr>
          <a:xfrm>
            <a:off x="9145729"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Section Description</a:t>
            </a:r>
          </a:p>
        </p:txBody>
      </p:sp>
      <p:sp>
        <p:nvSpPr>
          <p:cNvPr id="3" name="Rectangle 2">
            <a:extLst>
              <a:ext uri="{FF2B5EF4-FFF2-40B4-BE49-F238E27FC236}">
                <a16:creationId xmlns:a16="http://schemas.microsoft.com/office/drawing/2014/main" id="{38EA36FF-A158-49B3-9C17-39C94920B271}"/>
              </a:ext>
              <a:ext uri="{C183D7F6-B498-43B3-948B-1728B52AA6E4}">
                <adec:decorative xmlns:adec="http://schemas.microsoft.com/office/drawing/2017/decorative" val="1"/>
              </a:ext>
            </a:extLst>
          </p:cNvPr>
          <p:cNvSpPr/>
          <p:nvPr userDrawn="1"/>
        </p:nvSpPr>
        <p:spPr>
          <a:xfrm>
            <a:off x="858617" y="179270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FF42D5D-9DBF-475A-BC06-666D080D3137}"/>
              </a:ext>
              <a:ext uri="{C183D7F6-B498-43B3-948B-1728B52AA6E4}">
                <adec:decorative xmlns:adec="http://schemas.microsoft.com/office/drawing/2017/decorative" val="1"/>
              </a:ext>
            </a:extLst>
          </p:cNvPr>
          <p:cNvSpPr/>
          <p:nvPr userDrawn="1"/>
        </p:nvSpPr>
        <p:spPr>
          <a:xfrm>
            <a:off x="3580595" y="1800726"/>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6AEDC3F-C3D2-4184-860D-65645BBD6E87}"/>
              </a:ext>
              <a:ext uri="{C183D7F6-B498-43B3-948B-1728B52AA6E4}">
                <adec:decorative xmlns:adec="http://schemas.microsoft.com/office/drawing/2017/decorative" val="1"/>
              </a:ext>
            </a:extLst>
          </p:cNvPr>
          <p:cNvSpPr/>
          <p:nvPr userDrawn="1"/>
        </p:nvSpPr>
        <p:spPr>
          <a:xfrm>
            <a:off x="6270888" y="180072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227352-6F71-4914-9AB1-AB4448667EE9}"/>
              </a:ext>
              <a:ext uri="{C183D7F6-B498-43B3-948B-1728B52AA6E4}">
                <adec:decorative xmlns:adec="http://schemas.microsoft.com/office/drawing/2017/decorative" val="1"/>
              </a:ext>
            </a:extLst>
          </p:cNvPr>
          <p:cNvSpPr/>
          <p:nvPr userDrawn="1"/>
        </p:nvSpPr>
        <p:spPr>
          <a:xfrm>
            <a:off x="8985709" y="182077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14/12/2023</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Nhóm 06 - Phát Triển Ứng Dụng</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2422894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C593254-CE4F-4114-A997-06CBC039F22F}"/>
              </a:ext>
              <a:ext uri="{C183D7F6-B498-43B3-948B-1728B52AA6E4}">
                <adec:decorative xmlns:adec="http://schemas.microsoft.com/office/drawing/2017/decorative" val="1"/>
              </a:ext>
            </a:extLst>
          </p:cNvPr>
          <p:cNvSpPr/>
          <p:nvPr userDrawn="1"/>
        </p:nvSpPr>
        <p:spPr>
          <a:xfrm>
            <a:off x="0"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3581400" y="365125"/>
            <a:ext cx="7287768" cy="1325563"/>
          </a:xfrm>
        </p:spPr>
        <p:txBody>
          <a:bodyPr/>
          <a:lstStyle>
            <a:lvl1pPr algn="l">
              <a:defRPr>
                <a:solidFill>
                  <a:schemeClr val="tx1">
                    <a:lumMod val="50000"/>
                    <a:lumOff val="50000"/>
                  </a:schemeClr>
                </a:solidFill>
              </a:defRPr>
            </a:lvl1pPr>
          </a:lstStyle>
          <a:p>
            <a:r>
              <a:rPr lang="en-US"/>
              <a:t>Click to edit Master title style</a:t>
            </a:r>
          </a:p>
        </p:txBody>
      </p:sp>
      <p:sp>
        <p:nvSpPr>
          <p:cNvPr id="7" name="Picture Placeholder 6">
            <a:extLst>
              <a:ext uri="{FF2B5EF4-FFF2-40B4-BE49-F238E27FC236}">
                <a16:creationId xmlns:a16="http://schemas.microsoft.com/office/drawing/2014/main" id="{5E7DBF41-B4A1-4B29-B32C-DDF5058C1239}"/>
              </a:ext>
            </a:extLst>
          </p:cNvPr>
          <p:cNvSpPr>
            <a:spLocks noGrp="1"/>
          </p:cNvSpPr>
          <p:nvPr>
            <p:ph type="pic" sz="quarter" idx="13"/>
          </p:nvPr>
        </p:nvSpPr>
        <p:spPr>
          <a:xfrm>
            <a:off x="1524000" y="1941230"/>
            <a:ext cx="9144000" cy="2286000"/>
          </a:xfrm>
          <a:solidFill>
            <a:schemeClr val="accent6"/>
          </a:solidFill>
        </p:spPr>
        <p:txBody>
          <a:bodyPr/>
          <a:lstStyle/>
          <a:p>
            <a:r>
              <a:rPr lang="en-US"/>
              <a:t>Click icon to add picture</a:t>
            </a:r>
          </a:p>
        </p:txBody>
      </p:sp>
      <p:sp>
        <p:nvSpPr>
          <p:cNvPr id="9" name="Text Placeholder 8">
            <a:extLst>
              <a:ext uri="{FF2B5EF4-FFF2-40B4-BE49-F238E27FC236}">
                <a16:creationId xmlns:a16="http://schemas.microsoft.com/office/drawing/2014/main" id="{E442D9A9-D2E2-42FD-945D-1EF6DC43511C}"/>
              </a:ext>
            </a:extLst>
          </p:cNvPr>
          <p:cNvSpPr>
            <a:spLocks noGrp="1"/>
          </p:cNvSpPr>
          <p:nvPr>
            <p:ph type="body" sz="quarter" idx="14"/>
          </p:nvPr>
        </p:nvSpPr>
        <p:spPr>
          <a:xfrm>
            <a:off x="3584448" y="4407408"/>
            <a:ext cx="7287768" cy="1371600"/>
          </a:xfrm>
        </p:spPr>
        <p:txBody>
          <a:bodyPr>
            <a:noAutofit/>
          </a:bodyPr>
          <a:lstStyle>
            <a:lvl1pPr marL="0" indent="0" algn="l">
              <a:lnSpc>
                <a:spcPct val="150000"/>
              </a:lnSpc>
              <a:spcBef>
                <a:spcPts val="0"/>
              </a:spcBef>
              <a:buNone/>
              <a:defRPr sz="1600">
                <a:solidFill>
                  <a:schemeClr val="tx1">
                    <a:lumMod val="65000"/>
                    <a:lumOff val="35000"/>
                  </a:schemeClr>
                </a:solidFill>
              </a:defRPr>
            </a:lvl1pPr>
            <a:lvl2pPr marL="457200" indent="0" algn="ctr">
              <a:lnSpc>
                <a:spcPts val="2200"/>
              </a:lnSpc>
              <a:spcBef>
                <a:spcPts val="0"/>
              </a:spcBef>
              <a:buNone/>
              <a:defRPr sz="1600">
                <a:solidFill>
                  <a:schemeClr val="tx1">
                    <a:lumMod val="65000"/>
                    <a:lumOff val="35000"/>
                  </a:schemeClr>
                </a:solidFill>
              </a:defRPr>
            </a:lvl2pPr>
            <a:lvl3pPr marL="914400" indent="0" algn="ctr">
              <a:lnSpc>
                <a:spcPts val="2200"/>
              </a:lnSpc>
              <a:spcBef>
                <a:spcPts val="0"/>
              </a:spcBef>
              <a:buNone/>
              <a:defRPr sz="1600">
                <a:solidFill>
                  <a:schemeClr val="tx1">
                    <a:lumMod val="65000"/>
                    <a:lumOff val="35000"/>
                  </a:schemeClr>
                </a:solidFill>
              </a:defRPr>
            </a:lvl3pPr>
            <a:lvl4pPr marL="1371600" indent="0" algn="ctr">
              <a:lnSpc>
                <a:spcPts val="2200"/>
              </a:lnSpc>
              <a:spcBef>
                <a:spcPts val="0"/>
              </a:spcBef>
              <a:buNone/>
              <a:defRPr sz="1600">
                <a:solidFill>
                  <a:schemeClr val="tx1">
                    <a:lumMod val="65000"/>
                    <a:lumOff val="35000"/>
                  </a:schemeClr>
                </a:solidFill>
              </a:defRPr>
            </a:lvl4pPr>
            <a:lvl5pPr marL="1828800" indent="0" algn="ctr">
              <a:lnSpc>
                <a:spcPts val="2200"/>
              </a:lnSpc>
              <a:spcBef>
                <a:spcPts val="0"/>
              </a:spcBef>
              <a:buNone/>
              <a:defRPr sz="1600">
                <a:solidFill>
                  <a:schemeClr val="tx1">
                    <a:lumMod val="65000"/>
                    <a:lumOff val="35000"/>
                  </a:schemeClr>
                </a:solidFill>
              </a:defRPr>
            </a:lvl5pPr>
          </a:lstStyle>
          <a:p>
            <a:pPr lvl="0"/>
            <a:r>
              <a:rPr lang="en-US"/>
              <a:t>Click to edit Master text styles</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lvl1pPr>
          </a:lstStyle>
          <a:p>
            <a:r>
              <a:rPr lang="en-US"/>
              <a:t>Nhóm 06 – Phát Triển Ứng Dụng</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15390676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ts val="2600"/>
              </a:lnSpc>
              <a:spcBef>
                <a:spcPts val="0"/>
              </a:spcBef>
              <a:buNone/>
              <a:defRPr sz="1600">
                <a:solidFill>
                  <a:schemeClr val="tx1">
                    <a:lumMod val="65000"/>
                    <a:lumOff val="35000"/>
                  </a:schemeClr>
                </a:solidFill>
                <a:latin typeface="+mn-lt"/>
              </a:defRPr>
            </a:lvl1pPr>
            <a:lvl2pPr marL="457200" indent="0">
              <a:lnSpc>
                <a:spcPts val="2600"/>
              </a:lnSpc>
              <a:spcBef>
                <a:spcPts val="0"/>
              </a:spcBef>
              <a:buNone/>
              <a:defRPr sz="1600">
                <a:solidFill>
                  <a:schemeClr val="tx1">
                    <a:lumMod val="65000"/>
                    <a:lumOff val="35000"/>
                  </a:schemeClr>
                </a:solidFill>
                <a:latin typeface="+mn-lt"/>
              </a:defRPr>
            </a:lvl2pPr>
            <a:lvl3pPr marL="914400" indent="0">
              <a:lnSpc>
                <a:spcPts val="2600"/>
              </a:lnSpc>
              <a:spcBef>
                <a:spcPts val="0"/>
              </a:spcBef>
              <a:buNone/>
              <a:defRPr sz="1600">
                <a:solidFill>
                  <a:schemeClr val="tx1">
                    <a:lumMod val="65000"/>
                    <a:lumOff val="35000"/>
                  </a:schemeClr>
                </a:solidFill>
                <a:latin typeface="+mn-lt"/>
              </a:defRPr>
            </a:lvl3pPr>
            <a:lvl4pPr marL="1371600" indent="0">
              <a:lnSpc>
                <a:spcPts val="2600"/>
              </a:lnSpc>
              <a:spcBef>
                <a:spcPts val="0"/>
              </a:spcBef>
              <a:buNone/>
              <a:defRPr sz="1600">
                <a:solidFill>
                  <a:schemeClr val="tx1">
                    <a:lumMod val="65000"/>
                    <a:lumOff val="35000"/>
                  </a:schemeClr>
                </a:solidFill>
                <a:latin typeface="+mn-lt"/>
              </a:defRPr>
            </a:lvl4pPr>
            <a:lvl5pPr marL="1828800" indent="0">
              <a:lnSpc>
                <a:spcPts val="2600"/>
              </a:lnSpc>
              <a:spcBef>
                <a:spcPts val="0"/>
              </a:spcBef>
              <a:buNone/>
              <a:defRPr sz="1600">
                <a:solidFill>
                  <a:schemeClr val="tx1">
                    <a:lumMod val="65000"/>
                    <a:lumOff val="35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289384749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p>
        </p:txBody>
      </p:sp>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5637276" cy="4114800"/>
          </a:xfrm>
          <a:solidFill>
            <a:schemeClr val="accent6"/>
          </a:solidFill>
        </p:spPr>
        <p:txBody>
          <a:bodyPr/>
          <a:lstStyle/>
          <a:p>
            <a:r>
              <a:rPr lang="en-US"/>
              <a:t>Click icon to add picture</a:t>
            </a:r>
          </a:p>
        </p:txBody>
      </p:sp>
      <p:sp>
        <p:nvSpPr>
          <p:cNvPr id="10" name="Picture Placeholder 7">
            <a:extLst>
              <a:ext uri="{FF2B5EF4-FFF2-40B4-BE49-F238E27FC236}">
                <a16:creationId xmlns:a16="http://schemas.microsoft.com/office/drawing/2014/main" id="{6B717642-3C5E-4830-BCBC-E7FAE8B77949}"/>
              </a:ext>
            </a:extLst>
          </p:cNvPr>
          <p:cNvSpPr>
            <a:spLocks noGrp="1"/>
          </p:cNvSpPr>
          <p:nvPr>
            <p:ph type="pic" sz="quarter" idx="15"/>
          </p:nvPr>
        </p:nvSpPr>
        <p:spPr>
          <a:xfrm>
            <a:off x="6096000" y="390524"/>
            <a:ext cx="5637276" cy="4114800"/>
          </a:xfrm>
          <a:solidFill>
            <a:schemeClr val="accent6"/>
          </a:solidFill>
        </p:spPr>
        <p:txBody>
          <a:bodyPr/>
          <a:lstStyle/>
          <a:p>
            <a:r>
              <a:rPr lang="en-US"/>
              <a:t>Click icon to add picture</a:t>
            </a:r>
          </a:p>
        </p:txBody>
      </p:sp>
      <p:sp>
        <p:nvSpPr>
          <p:cNvPr id="9" name="Text Placeholder 8">
            <a:extLst>
              <a:ext uri="{FF2B5EF4-FFF2-40B4-BE49-F238E27FC236}">
                <a16:creationId xmlns:a16="http://schemas.microsoft.com/office/drawing/2014/main" id="{1A83FC01-0C03-4607-B5EA-8C230EA7CABF}"/>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2000"/>
              </a:lnSpc>
              <a:buNone/>
              <a:defRPr sz="1600"/>
            </a:lvl1pPr>
            <a:lvl2pPr marL="457200" indent="0">
              <a:lnSpc>
                <a:spcPts val="2000"/>
              </a:lnSpc>
              <a:buNone/>
              <a:defRPr sz="1600"/>
            </a:lvl2pPr>
            <a:lvl3pPr marL="914400" indent="0">
              <a:lnSpc>
                <a:spcPts val="2000"/>
              </a:lnSpc>
              <a:spcBef>
                <a:spcPts val="0"/>
              </a:spcBef>
              <a:buNone/>
              <a:defRPr sz="1600"/>
            </a:lvl3pPr>
            <a:lvl4pPr marL="1371600" indent="0">
              <a:lnSpc>
                <a:spcPts val="2000"/>
              </a:lnSpc>
              <a:buNone/>
              <a:defRPr sz="1600"/>
            </a:lvl4pPr>
            <a:lvl5pPr marL="1828800" indent="0">
              <a:lnSpc>
                <a:spcPts val="20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a:t>14/12/2023</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a:t>Nhóm 06 - Phát Triển Ứng Dụng</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12082219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11274552" cy="4171951"/>
          </a:xfrm>
          <a:solidFill>
            <a:schemeClr val="accent6"/>
          </a:solidFill>
        </p:spPr>
        <p:txBody>
          <a:bodyPr/>
          <a:lstStyle/>
          <a:p>
            <a:r>
              <a:rPr lang="en-US"/>
              <a:t>Click icon to add picture</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a:t>14/12/2023</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a:t>Nhóm 06 - Phát Triển Ứng Dụng</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9" name="Title 1">
            <a:extLst>
              <a:ext uri="{FF2B5EF4-FFF2-40B4-BE49-F238E27FC236}">
                <a16:creationId xmlns:a16="http://schemas.microsoft.com/office/drawing/2014/main" id="{99C910F3-1CC6-467F-A64A-2DDFE463203E}"/>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p>
        </p:txBody>
      </p:sp>
      <p:sp>
        <p:nvSpPr>
          <p:cNvPr id="10" name="Text Placeholder 8">
            <a:extLst>
              <a:ext uri="{FF2B5EF4-FFF2-40B4-BE49-F238E27FC236}">
                <a16:creationId xmlns:a16="http://schemas.microsoft.com/office/drawing/2014/main" id="{5550E3EA-37A2-40C0-A78F-3C0AB0F78189}"/>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1800"/>
              </a:lnSpc>
              <a:buNone/>
              <a:defRPr sz="1600"/>
            </a:lvl1pPr>
            <a:lvl2pPr marL="457200" indent="0">
              <a:lnSpc>
                <a:spcPts val="1800"/>
              </a:lnSpc>
              <a:buNone/>
              <a:defRPr sz="1600"/>
            </a:lvl2pPr>
            <a:lvl3pPr marL="914400" indent="0">
              <a:lnSpc>
                <a:spcPts val="1800"/>
              </a:lnSpc>
              <a:spcBef>
                <a:spcPts val="0"/>
              </a:spcBef>
              <a:buNone/>
              <a:defRPr sz="1600"/>
            </a:lvl3pPr>
            <a:lvl4pPr marL="1371600" indent="0">
              <a:lnSpc>
                <a:spcPts val="1800"/>
              </a:lnSpc>
              <a:buNone/>
              <a:defRPr sz="1600"/>
            </a:lvl4pPr>
            <a:lvl5pPr marL="1828800" indent="0">
              <a:lnSpc>
                <a:spcPts val="18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324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26799299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a:t>14/12/2023</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a:t>Nhóm 06 - Phát Triển Ứng Dụng</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4894937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38201" y="1719628"/>
            <a:ext cx="3300183" cy="554038"/>
          </a:xfrm>
        </p:spPr>
        <p:txBody>
          <a:bodyPr>
            <a:normAutofit/>
          </a:bodyPr>
          <a:lstStyle>
            <a:lvl1pPr marL="0" indent="0">
              <a:buNone/>
              <a:defRPr sz="2400" b="1">
                <a:solidFill>
                  <a:schemeClr val="tx1"/>
                </a:solidFill>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38201"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362182" y="1719628"/>
            <a:ext cx="3300183" cy="554038"/>
          </a:xfrm>
        </p:spPr>
        <p:txBody>
          <a:bodyPr>
            <a:normAutofit/>
          </a:bodyPr>
          <a:lstStyle>
            <a:lvl1pPr marL="0" indent="0">
              <a:buNone/>
              <a:defRPr sz="2400" b="1">
                <a:solidFill>
                  <a:schemeClr val="tx1"/>
                </a:solidFill>
              </a:defRPr>
            </a:lvl1pPr>
          </a:lstStyle>
          <a:p>
            <a:pPr lvl="0"/>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362557"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7886164" y="1719628"/>
            <a:ext cx="3300183" cy="554038"/>
          </a:xfrm>
        </p:spPr>
        <p:txBody>
          <a:bodyPr>
            <a:normAutofit/>
          </a:bodyPr>
          <a:lstStyle>
            <a:lvl1pPr marL="0" indent="0">
              <a:buNone/>
              <a:defRPr sz="2400" b="1">
                <a:solidFill>
                  <a:schemeClr val="tx1"/>
                </a:solidFill>
              </a:defRPr>
            </a:lvl1pPr>
          </a:lstStyle>
          <a:p>
            <a:pPr lvl="0"/>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7886913"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14/12/2023</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a:t>Nhóm 06 - Phát Triển Ứng Dụng</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19070860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13B5FF-9D53-4FD4-B752-22F188FA0A82}"/>
              </a:ext>
            </a:extLst>
          </p:cNvPr>
          <p:cNvSpPr>
            <a:spLocks noGrp="1"/>
          </p:cNvSpPr>
          <p:nvPr>
            <p:ph type="dt" sz="half" idx="10"/>
          </p:nvPr>
        </p:nvSpPr>
        <p:spPr/>
        <p:txBody>
          <a:bodyPr/>
          <a:lstStyle/>
          <a:p>
            <a:r>
              <a:rPr lang="en-US"/>
              <a:t>14/12/2023</a:t>
            </a:r>
          </a:p>
        </p:txBody>
      </p:sp>
      <p:sp>
        <p:nvSpPr>
          <p:cNvPr id="3" name="Footer Placeholder 2">
            <a:extLst>
              <a:ext uri="{FF2B5EF4-FFF2-40B4-BE49-F238E27FC236}">
                <a16:creationId xmlns:a16="http://schemas.microsoft.com/office/drawing/2014/main" id="{49083EC5-999D-4EF5-A22C-FD19C31D51F9}"/>
              </a:ext>
            </a:extLst>
          </p:cNvPr>
          <p:cNvSpPr>
            <a:spLocks noGrp="1"/>
          </p:cNvSpPr>
          <p:nvPr>
            <p:ph type="ftr" sz="quarter" idx="11"/>
          </p:nvPr>
        </p:nvSpPr>
        <p:spPr/>
        <p:txBody>
          <a:bodyPr/>
          <a:lstStyle/>
          <a:p>
            <a:r>
              <a:rPr lang="en-US"/>
              <a:t>Nhóm 06 - Phát Triển Ứng Dụng</a:t>
            </a:r>
          </a:p>
        </p:txBody>
      </p:sp>
      <p:sp>
        <p:nvSpPr>
          <p:cNvPr id="4" name="Slide Number Placeholder 3">
            <a:extLst>
              <a:ext uri="{FF2B5EF4-FFF2-40B4-BE49-F238E27FC236}">
                <a16:creationId xmlns:a16="http://schemas.microsoft.com/office/drawing/2014/main" id="{75215B34-3A95-488E-8DAD-34652A5BE7D1}"/>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39254976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a:t>14/12/2023</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a:t>Nhóm 06 - Phát Triển Ứng Dụng</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29888139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a:t>14/12/2023</a:t>
            </a:r>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a:t>Nhóm 06 - Phát Triển Ứng Dụng</a:t>
            </a:r>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25473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18686" y="365125"/>
            <a:ext cx="9986601" cy="1325563"/>
          </a:xfrm>
        </p:spPr>
        <p:txBody>
          <a:bodyPr/>
          <a:lstStyle>
            <a:lvl1pPr algn="l">
              <a:defRPr/>
            </a:lvl1pPr>
          </a:lstStyle>
          <a:p>
            <a:r>
              <a:rPr lang="en-US"/>
              <a:t>Click to edit Master title style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508692" y="1912336"/>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573892" y="1874838"/>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1508692" y="2388253"/>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573892" y="2337741"/>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1518687" y="3608720"/>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583887" y="3571222"/>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1518687" y="4084637"/>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583887" y="4034125"/>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a:p>
            <a:pPr lvl="1"/>
            <a:r>
              <a:rPr lang="en-US"/>
              <a:t>Second level</a:t>
            </a:r>
          </a:p>
        </p:txBody>
      </p:sp>
      <p:sp>
        <p:nvSpPr>
          <p:cNvPr id="15" name="Picture Placeholder 10">
            <a:extLst>
              <a:ext uri="{FF2B5EF4-FFF2-40B4-BE49-F238E27FC236}">
                <a16:creationId xmlns:a16="http://schemas.microsoft.com/office/drawing/2014/main" id="{A12F2D63-1E00-4379-A32F-B52857A50211}"/>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14/12/2023</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Nhóm 06 - Phát Triển Ứng Dụng</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3742711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6858000" y="365125"/>
            <a:ext cx="4602318" cy="1325563"/>
          </a:xfrm>
        </p:spPr>
        <p:txBody>
          <a:bodyPr/>
          <a:lstStyle>
            <a:lvl1pPr>
              <a:defRPr>
                <a:solidFill>
                  <a:schemeClr val="tx1">
                    <a:lumMod val="50000"/>
                    <a:lumOff val="50000"/>
                  </a:schemeClr>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0" y="0"/>
            <a:ext cx="6096000" cy="6858000"/>
          </a:xfrm>
          <a:solidFill>
            <a:schemeClr val="accent6"/>
          </a:solidFill>
        </p:spPr>
        <p:txBody>
          <a:bodyPr/>
          <a:lstStyle/>
          <a:p>
            <a:r>
              <a:rPr lang="en-US"/>
              <a:t>Click icon to add picture</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858000" y="169164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858000" y="2093976"/>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858000" y="2962656"/>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858000" y="331012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3" name="Text Placeholder 4">
            <a:extLst>
              <a:ext uri="{FF2B5EF4-FFF2-40B4-BE49-F238E27FC236}">
                <a16:creationId xmlns:a16="http://schemas.microsoft.com/office/drawing/2014/main" id="{8462AFAF-169F-4E2A-AC00-6E8666595471}"/>
              </a:ext>
            </a:extLst>
          </p:cNvPr>
          <p:cNvSpPr>
            <a:spLocks noGrp="1"/>
          </p:cNvSpPr>
          <p:nvPr>
            <p:ph type="body" sz="quarter" idx="20"/>
          </p:nvPr>
        </p:nvSpPr>
        <p:spPr>
          <a:xfrm>
            <a:off x="6870354" y="393192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12">
            <a:extLst>
              <a:ext uri="{FF2B5EF4-FFF2-40B4-BE49-F238E27FC236}">
                <a16:creationId xmlns:a16="http://schemas.microsoft.com/office/drawing/2014/main" id="{9FDE6BB6-DE86-4B19-B83F-5B83A89477B4}"/>
              </a:ext>
            </a:extLst>
          </p:cNvPr>
          <p:cNvSpPr>
            <a:spLocks noGrp="1"/>
          </p:cNvSpPr>
          <p:nvPr>
            <p:ph type="body" sz="quarter" idx="21"/>
          </p:nvPr>
        </p:nvSpPr>
        <p:spPr>
          <a:xfrm>
            <a:off x="6870354" y="427024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5" name="Text Placeholder 4">
            <a:extLst>
              <a:ext uri="{FF2B5EF4-FFF2-40B4-BE49-F238E27FC236}">
                <a16:creationId xmlns:a16="http://schemas.microsoft.com/office/drawing/2014/main" id="{2B544474-29CA-4D8E-AC15-C05ABDF6067C}"/>
              </a:ext>
            </a:extLst>
          </p:cNvPr>
          <p:cNvSpPr>
            <a:spLocks noGrp="1"/>
          </p:cNvSpPr>
          <p:nvPr>
            <p:ph type="body" sz="quarter" idx="22"/>
          </p:nvPr>
        </p:nvSpPr>
        <p:spPr>
          <a:xfrm>
            <a:off x="6870354" y="4855464"/>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2">
            <a:extLst>
              <a:ext uri="{FF2B5EF4-FFF2-40B4-BE49-F238E27FC236}">
                <a16:creationId xmlns:a16="http://schemas.microsoft.com/office/drawing/2014/main" id="{7C778245-11E1-4B65-ADC1-E9D3DE34E5DE}"/>
              </a:ext>
            </a:extLst>
          </p:cNvPr>
          <p:cNvSpPr>
            <a:spLocks noGrp="1"/>
          </p:cNvSpPr>
          <p:nvPr>
            <p:ph type="body" sz="quarter" idx="23"/>
          </p:nvPr>
        </p:nvSpPr>
        <p:spPr>
          <a:xfrm>
            <a:off x="6870354" y="5193792"/>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14/12/2023</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6858000" y="6356350"/>
            <a:ext cx="3448050" cy="365125"/>
          </a:xfrm>
        </p:spPr>
        <p:txBody>
          <a:bodyPr/>
          <a:lstStyle>
            <a:lvl1pPr algn="l">
              <a:defRPr/>
            </a:lvl1pPr>
          </a:lstStyle>
          <a:p>
            <a:r>
              <a:rPr lang="en-US"/>
              <a:t>Nhóm 06 - Phát Triển Ứng Dụng</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3213575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1C922A-9F54-409C-8C2C-90A55B890F48}"/>
              </a:ext>
              <a:ext uri="{C183D7F6-B498-43B3-948B-1728B52AA6E4}">
                <adec:decorative xmlns:adec="http://schemas.microsoft.com/office/drawing/2017/decorative" val="1"/>
              </a:ext>
            </a:extLst>
          </p:cNvPr>
          <p:cNvSpPr/>
          <p:nvPr userDrawn="1"/>
        </p:nvSpPr>
        <p:spPr>
          <a:xfrm>
            <a:off x="6200706" y="0"/>
            <a:ext cx="6095999"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709922" y="365125"/>
            <a:ext cx="5386078" cy="1325563"/>
          </a:xfrm>
        </p:spPr>
        <p:txBody>
          <a:bodyPr/>
          <a:lstStyle>
            <a:lvl1pPr>
              <a:defRPr>
                <a:solidFill>
                  <a:schemeClr val="tx1">
                    <a:lumMod val="50000"/>
                    <a:lumOff val="50000"/>
                  </a:schemeClr>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7454384" y="1566525"/>
            <a:ext cx="3401568" cy="3712464"/>
          </a:xfrm>
          <a:solidFill>
            <a:schemeClr val="accent6"/>
          </a:solidFill>
        </p:spPr>
        <p:txBody>
          <a:bodyPr/>
          <a:lstStyle/>
          <a:p>
            <a:r>
              <a:rPr lang="en-US"/>
              <a:t>Click icon to add picture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9922"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3457506"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709922" y="236897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3457506" y="2355956"/>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719917"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3467501"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719917" y="4319794"/>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3467501" y="430678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1847850" cy="365125"/>
          </a:xfrm>
        </p:spPr>
        <p:txBody>
          <a:bodyPr/>
          <a:lstStyle/>
          <a:p>
            <a:r>
              <a:rPr lang="en-US"/>
              <a:t>14/12/2023</a:t>
            </a:r>
          </a:p>
        </p:txBody>
      </p:sp>
      <p:sp>
        <p:nvSpPr>
          <p:cNvPr id="18" name="Footer Placeholder 7">
            <a:extLst>
              <a:ext uri="{FF2B5EF4-FFF2-40B4-BE49-F238E27FC236}">
                <a16:creationId xmlns:a16="http://schemas.microsoft.com/office/drawing/2014/main" id="{37667359-6B2F-4D7C-932B-CE6A0E91C8A0}"/>
              </a:ext>
            </a:extLst>
          </p:cNvPr>
          <p:cNvSpPr>
            <a:spLocks noGrp="1"/>
          </p:cNvSpPr>
          <p:nvPr>
            <p:ph type="ftr" sz="quarter" idx="11"/>
          </p:nvPr>
        </p:nvSpPr>
        <p:spPr>
          <a:xfrm>
            <a:off x="6858000" y="6356350"/>
            <a:ext cx="3448050" cy="365125"/>
          </a:xfrm>
        </p:spPr>
        <p:txBody>
          <a:bodyPr/>
          <a:lstStyle>
            <a:lvl1pPr algn="l">
              <a:defRPr/>
            </a:lvl1pPr>
          </a:lstStyle>
          <a:p>
            <a:r>
              <a:rPr lang="en-US"/>
              <a:t>Nhóm 06 - Phát Triển Ứng Dụng</a:t>
            </a:r>
          </a:p>
        </p:txBody>
      </p:sp>
      <p:sp>
        <p:nvSpPr>
          <p:cNvPr id="23" name="Slide Number Placeholder 8">
            <a:extLst>
              <a:ext uri="{FF2B5EF4-FFF2-40B4-BE49-F238E27FC236}">
                <a16:creationId xmlns:a16="http://schemas.microsoft.com/office/drawing/2014/main" id="{C69C9BA9-6130-4098-A0A6-E1A00A3B6BFF}"/>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1899692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blem &amp; 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ct val="150000"/>
              </a:lnSpc>
              <a:spcBef>
                <a:spcPts val="0"/>
              </a:spcBef>
              <a:buNone/>
              <a:defRPr sz="2000">
                <a:solidFill>
                  <a:schemeClr val="accent4"/>
                </a:solidFill>
                <a:latin typeface="+mj-lt"/>
              </a:defRPr>
            </a:lvl1pPr>
            <a:lvl2pPr marL="457200" indent="0">
              <a:lnSpc>
                <a:spcPct val="150000"/>
              </a:lnSpc>
              <a:spcBef>
                <a:spcPts val="0"/>
              </a:spcBef>
              <a:buNone/>
              <a:defRPr sz="2000">
                <a:solidFill>
                  <a:schemeClr val="accent4"/>
                </a:solidFill>
                <a:latin typeface="+mj-lt"/>
              </a:defRPr>
            </a:lvl2pPr>
            <a:lvl3pPr marL="914400" indent="0">
              <a:lnSpc>
                <a:spcPct val="150000"/>
              </a:lnSpc>
              <a:spcBef>
                <a:spcPts val="0"/>
              </a:spcBef>
              <a:buNone/>
              <a:defRPr sz="2000">
                <a:solidFill>
                  <a:schemeClr val="accent4"/>
                </a:solidFill>
                <a:latin typeface="+mj-lt"/>
              </a:defRPr>
            </a:lvl3pPr>
            <a:lvl4pPr marL="1371600" indent="0">
              <a:lnSpc>
                <a:spcPct val="150000"/>
              </a:lnSpc>
              <a:spcBef>
                <a:spcPts val="0"/>
              </a:spcBef>
              <a:buNone/>
              <a:defRPr sz="2000">
                <a:solidFill>
                  <a:schemeClr val="accent4"/>
                </a:solidFill>
                <a:latin typeface="+mj-lt"/>
              </a:defRPr>
            </a:lvl4pPr>
            <a:lvl5pPr marL="1828800" indent="0">
              <a:lnSpc>
                <a:spcPct val="150000"/>
              </a:lnSpc>
              <a:spcBef>
                <a:spcPts val="0"/>
              </a:spcBef>
              <a:buNone/>
              <a:defRPr sz="2000">
                <a:solidFill>
                  <a:schemeClr val="accent4"/>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14/12/2023</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Nhóm 06 - Phát Triển Ứng Dụng</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286580637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3051112" y="3513220"/>
            <a:ext cx="8682164" cy="1828799"/>
          </a:xfrm>
          <a:solidFill>
            <a:schemeClr val="accent3">
              <a:alpha val="90000"/>
            </a:schemeClr>
          </a:solidFill>
        </p:spPr>
        <p:txBody>
          <a:bodyPr lIns="1371600" tIns="0" bIns="0" anchor="ctr">
            <a:noAutofit/>
          </a:bodyPr>
          <a:lstStyle>
            <a:lvl1pPr algn="ctr">
              <a:defRPr sz="5400">
                <a:solidFill>
                  <a:schemeClr val="tx1">
                    <a:lumMod val="65000"/>
                    <a:lumOff val="35000"/>
                  </a:schemeClr>
                </a:solidFill>
              </a:defRPr>
            </a:lvl1pPr>
          </a:lstStyle>
          <a:p>
            <a:r>
              <a:rPr lang="en-US"/>
              <a:t>Click to add title</a:t>
            </a:r>
          </a:p>
        </p:txBody>
      </p:sp>
    </p:spTree>
    <p:extLst>
      <p:ext uri="{BB962C8B-B14F-4D97-AF65-F5344CB8AC3E}">
        <p14:creationId xmlns:p14="http://schemas.microsoft.com/office/powerpoint/2010/main" val="999581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1910104"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91109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a:t>Bullet 2</a:t>
            </a:r>
            <a:endParaRPr lang="en-ZA"/>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91109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a:t>Bullet Description</a:t>
            </a:r>
            <a:endParaRPr lang="en-ZA"/>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4951917"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956048"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a:t>Bullet 3</a:t>
            </a:r>
            <a:endParaRPr lang="en-ZA"/>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956048"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a:t>Bullet Description</a:t>
            </a:r>
            <a:endParaRPr lang="en-ZA"/>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993730"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99185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a:t>Bullet 4</a:t>
            </a:r>
            <a:endParaRPr lang="en-ZA"/>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99185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a:t>Bullet Description</a:t>
            </a:r>
            <a:endParaRPr lang="en-ZA"/>
          </a:p>
        </p:txBody>
      </p:sp>
      <p:sp>
        <p:nvSpPr>
          <p:cNvPr id="15" name="Date Placeholder 1">
            <a:extLst>
              <a:ext uri="{FF2B5EF4-FFF2-40B4-BE49-F238E27FC236}">
                <a16:creationId xmlns:a16="http://schemas.microsoft.com/office/drawing/2014/main" id="{6FCC4B1F-E859-43CC-8B33-EE155744227A}"/>
              </a:ext>
            </a:extLst>
          </p:cNvPr>
          <p:cNvSpPr>
            <a:spLocks noGrp="1"/>
          </p:cNvSpPr>
          <p:nvPr>
            <p:ph type="dt" sz="half" idx="45"/>
          </p:nvPr>
        </p:nvSpPr>
        <p:spPr>
          <a:xfrm>
            <a:off x="838200" y="6356350"/>
            <a:ext cx="2743200" cy="365125"/>
          </a:xfrm>
        </p:spPr>
        <p:txBody>
          <a:bodyPr/>
          <a:lstStyle/>
          <a:p>
            <a:r>
              <a:rPr lang="en-US"/>
              <a:t>14/12/2023</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Nhóm 06 - Phát Triển Ứng Dụng</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a:p>
        </p:txBody>
      </p:sp>
    </p:spTree>
    <p:extLst>
      <p:ext uri="{BB962C8B-B14F-4D97-AF65-F5344CB8AC3E}">
        <p14:creationId xmlns:p14="http://schemas.microsoft.com/office/powerpoint/2010/main" val="500680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eti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162072" y="365125"/>
            <a:ext cx="10193315" cy="1325563"/>
          </a:xfrm>
        </p:spPr>
        <p:txBody>
          <a:bodyPr/>
          <a:lstStyle>
            <a:lvl1pPr algn="l">
              <a:defRPr/>
            </a:lvl1pPr>
          </a:lstStyle>
          <a:p>
            <a:r>
              <a:rPr lang="en-US"/>
              <a:t>Click to edit Master title style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162073" y="1853548"/>
            <a:ext cx="4572000" cy="640080"/>
          </a:xfrm>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1162073"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94485" y="1853548"/>
            <a:ext cx="4572000" cy="640080"/>
          </a:xfrm>
          <a:noFill/>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94485"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582C2B31-DB43-4AEF-AA1E-62866E69E584}"/>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14/12/2023</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Nhóm 06 - Phát Triển Ứng Dụng</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3750099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r>
              <a:rPr lang="en-US"/>
              <a:t>14/12/2023</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50000"/>
                  </a:schemeClr>
                </a:solidFill>
              </a:defRPr>
            </a:lvl1pPr>
          </a:lstStyle>
          <a:p>
            <a:r>
              <a:rPr lang="en-US"/>
              <a:t>Nhóm 06 – Phát Triển Ứng Dụng</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84" r:id="rId3"/>
    <p:sldLayoutId id="2147483671" r:id="rId4"/>
    <p:sldLayoutId id="2147483683" r:id="rId5"/>
    <p:sldLayoutId id="2147483667" r:id="rId6"/>
    <p:sldLayoutId id="2147483688" r:id="rId7"/>
    <p:sldLayoutId id="2147483673" r:id="rId8"/>
    <p:sldLayoutId id="2147483672" r:id="rId9"/>
    <p:sldLayoutId id="2147483669" r:id="rId10"/>
    <p:sldLayoutId id="2147483682" r:id="rId11"/>
    <p:sldLayoutId id="2147483663" r:id="rId12"/>
    <p:sldLayoutId id="2147483677" r:id="rId13"/>
    <p:sldLayoutId id="2147483653" r:id="rId14"/>
    <p:sldLayoutId id="2147483678" r:id="rId15"/>
    <p:sldLayoutId id="2147483650" r:id="rId16"/>
    <p:sldLayoutId id="2147483654" r:id="rId17"/>
    <p:sldLayoutId id="2147483681" r:id="rId18"/>
    <p:sldLayoutId id="2147483686" r:id="rId19"/>
    <p:sldLayoutId id="2147483690" r:id="rId20"/>
    <p:sldLayoutId id="2147483676" r:id="rId21"/>
    <p:sldLayoutId id="2147483680" r:id="rId22"/>
    <p:sldLayoutId id="2147483675" r:id="rId23"/>
    <p:sldLayoutId id="2147483652" r:id="rId24"/>
    <p:sldLayoutId id="2147483665" r:id="rId25"/>
    <p:sldLayoutId id="2147483655" r:id="rId26"/>
    <p:sldLayoutId id="2147483656" r:id="rId27"/>
    <p:sldLayoutId id="2147483657" r:id="rId28"/>
  </p:sldLayoutIdLst>
  <p:hf hdr="0"/>
  <p:txStyles>
    <p:titleStyle>
      <a:lvl1pPr algn="l" defTabSz="914400" rtl="0" eaLnBrk="1" latinLnBrk="0" hangingPunct="1">
        <a:lnSpc>
          <a:spcPct val="90000"/>
        </a:lnSpc>
        <a:spcBef>
          <a:spcPct val="0"/>
        </a:spcBef>
        <a:buNone/>
        <a:defRPr sz="4400" kern="1200">
          <a:solidFill>
            <a:schemeClr val="tx1">
              <a:lumMod val="50000"/>
              <a:lumOff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1920" userDrawn="1">
          <p15:clr>
            <a:srgbClr val="F26B43"/>
          </p15:clr>
        </p15:guide>
        <p15:guide id="4" pos="5760" userDrawn="1">
          <p15:clr>
            <a:srgbClr val="F26B43"/>
          </p15:clr>
        </p15:guide>
        <p15:guide id="5" pos="7248" userDrawn="1">
          <p15:clr>
            <a:srgbClr val="F26B43"/>
          </p15:clr>
        </p15:guide>
        <p15:guide id="6" pos="4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www.pexels.com/photo/sweater-cardigan-jumper-men-clothes-45982/"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descr="Clothing display in store">
            <a:extLst>
              <a:ext uri="{FF2B5EF4-FFF2-40B4-BE49-F238E27FC236}">
                <a16:creationId xmlns:a16="http://schemas.microsoft.com/office/drawing/2014/main" id="{9D3F565C-FBF5-0A99-3146-270AD9DF2127}"/>
              </a:ext>
            </a:extLst>
          </p:cNvPr>
          <p:cNvSpPr/>
          <p:nvPr/>
        </p:nvSpPr>
        <p:spPr>
          <a:xfrm>
            <a:off x="0" y="0"/>
            <a:ext cx="12192000" cy="6858000"/>
          </a:xfrm>
          <a:prstGeom prst="rect">
            <a:avLst/>
          </a:prstGeom>
          <a:blipFill>
            <a:blip r:embed="rId3"/>
            <a:stretch>
              <a:fillRect t="-12041" r="-24082" b="-12041"/>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C5E68124-3C84-26C7-08BA-C6CFB8E7D26F}"/>
              </a:ext>
            </a:extLst>
          </p:cNvPr>
          <p:cNvSpPr txBox="1">
            <a:spLocks/>
          </p:cNvSpPr>
          <p:nvPr/>
        </p:nvSpPr>
        <p:spPr>
          <a:xfrm>
            <a:off x="525780" y="1350437"/>
            <a:ext cx="6785397" cy="1248755"/>
          </a:xfrm>
          <a:prstGeom prst="rect">
            <a:avLst/>
          </a:prstGeom>
        </p:spPr>
        <p:txBody>
          <a:bodyPr vert="horz" lIns="91440" tIns="45720" rIns="91440" bIns="45720" rtlCol="0" anchor="t">
            <a:normAutofit fontScale="97500" lnSpcReduction="10000"/>
          </a:bodyPr>
          <a:lstStyle>
            <a:lvl1pPr algn="r" defTabSz="914400" rtl="0" eaLnBrk="1" latinLnBrk="0" hangingPunct="1">
              <a:lnSpc>
                <a:spcPct val="90000"/>
              </a:lnSpc>
              <a:spcBef>
                <a:spcPct val="0"/>
              </a:spcBef>
              <a:buNone/>
              <a:defRPr sz="5400" kern="1200">
                <a:solidFill>
                  <a:schemeClr val="tx1">
                    <a:lumMod val="65000"/>
                    <a:lumOff val="35000"/>
                  </a:schemeClr>
                </a:solidFill>
                <a:latin typeface="+mj-lt"/>
                <a:ea typeface="+mj-ea"/>
                <a:cs typeface="+mj-cs"/>
              </a:defRPr>
            </a:lvl1pPr>
          </a:lstStyle>
          <a:p>
            <a:pPr algn="l"/>
            <a:r>
              <a:rPr lang="en-US" err="1">
                <a:solidFill>
                  <a:schemeClr val="tx2">
                    <a:lumMod val="75000"/>
                  </a:schemeClr>
                </a:solidFill>
              </a:rPr>
              <a:t>Phát</a:t>
            </a:r>
            <a:r>
              <a:rPr lang="en-US">
                <a:solidFill>
                  <a:schemeClr val="tx2">
                    <a:lumMod val="75000"/>
                  </a:schemeClr>
                </a:solidFill>
              </a:rPr>
              <a:t> </a:t>
            </a:r>
            <a:r>
              <a:rPr lang="en-US" err="1">
                <a:solidFill>
                  <a:schemeClr val="tx2">
                    <a:lumMod val="75000"/>
                  </a:schemeClr>
                </a:solidFill>
              </a:rPr>
              <a:t>Triển</a:t>
            </a:r>
            <a:r>
              <a:rPr lang="en-US">
                <a:solidFill>
                  <a:schemeClr val="tx2">
                    <a:lumMod val="75000"/>
                  </a:schemeClr>
                </a:solidFill>
              </a:rPr>
              <a:t> </a:t>
            </a:r>
            <a:r>
              <a:rPr lang="en-US" err="1">
                <a:solidFill>
                  <a:schemeClr val="tx2">
                    <a:lumMod val="75000"/>
                  </a:schemeClr>
                </a:solidFill>
              </a:rPr>
              <a:t>Ứng</a:t>
            </a:r>
            <a:r>
              <a:rPr lang="en-US">
                <a:solidFill>
                  <a:schemeClr val="tx2">
                    <a:lumMod val="75000"/>
                  </a:schemeClr>
                </a:solidFill>
              </a:rPr>
              <a:t> </a:t>
            </a:r>
            <a:r>
              <a:rPr lang="en-US" err="1">
                <a:solidFill>
                  <a:schemeClr val="tx2">
                    <a:lumMod val="75000"/>
                  </a:schemeClr>
                </a:solidFill>
              </a:rPr>
              <a:t>Dụng</a:t>
            </a:r>
            <a:br>
              <a:rPr lang="en-US" sz="2400">
                <a:solidFill>
                  <a:schemeClr val="tx2">
                    <a:lumMod val="75000"/>
                  </a:schemeClr>
                </a:solidFill>
              </a:rPr>
            </a:br>
            <a:r>
              <a:rPr lang="en-US" sz="1000">
                <a:solidFill>
                  <a:schemeClr val="tx2">
                    <a:lumMod val="75000"/>
                  </a:schemeClr>
                </a:solidFill>
              </a:rPr>
              <a:t> </a:t>
            </a:r>
            <a:br>
              <a:rPr lang="en-US" sz="2400">
                <a:solidFill>
                  <a:schemeClr val="tx2">
                    <a:lumMod val="75000"/>
                  </a:schemeClr>
                </a:solidFill>
              </a:rPr>
            </a:br>
            <a:r>
              <a:rPr lang="en-US" sz="2400">
                <a:solidFill>
                  <a:schemeClr val="tx2">
                    <a:lumMod val="75000"/>
                  </a:schemeClr>
                </a:solidFill>
              </a:rPr>
              <a:t>DHKTPM17A - 420300350104</a:t>
            </a:r>
            <a:endParaRPr lang="en-US">
              <a:solidFill>
                <a:schemeClr val="tx2">
                  <a:lumMod val="75000"/>
                </a:schemeClr>
              </a:solidFill>
            </a:endParaRPr>
          </a:p>
        </p:txBody>
      </p:sp>
      <p:sp>
        <p:nvSpPr>
          <p:cNvPr id="15" name="Subtitle 2">
            <a:extLst>
              <a:ext uri="{FF2B5EF4-FFF2-40B4-BE49-F238E27FC236}">
                <a16:creationId xmlns:a16="http://schemas.microsoft.com/office/drawing/2014/main" id="{53F257BB-9EA5-E26A-E137-798E7CE32B1A}"/>
              </a:ext>
            </a:extLst>
          </p:cNvPr>
          <p:cNvSpPr txBox="1">
            <a:spLocks/>
          </p:cNvSpPr>
          <p:nvPr/>
        </p:nvSpPr>
        <p:spPr>
          <a:xfrm>
            <a:off x="525780" y="2603855"/>
            <a:ext cx="3167636" cy="64767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lumMod val="65000"/>
                    <a:lumOff val="35000"/>
                  </a:schemeClr>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a:solidFill>
                  <a:schemeClr val="tx2">
                    <a:lumMod val="75000"/>
                  </a:schemeClr>
                </a:solidFill>
                <a:latin typeface="Segoe UI Semibold" panose="020B0702040204020203" pitchFamily="34" charset="0"/>
                <a:cs typeface="Segoe UI Semibold" panose="020B0702040204020203" pitchFamily="34" charset="0"/>
              </a:rPr>
              <a:t>Nhóm 06​</a:t>
            </a:r>
          </a:p>
        </p:txBody>
      </p:sp>
      <p:sp>
        <p:nvSpPr>
          <p:cNvPr id="16" name="TextBox 15">
            <a:extLst>
              <a:ext uri="{FF2B5EF4-FFF2-40B4-BE49-F238E27FC236}">
                <a16:creationId xmlns:a16="http://schemas.microsoft.com/office/drawing/2014/main" id="{7A5F2DC3-D051-AE1E-C2C5-2A6FBE4A2A1C}"/>
              </a:ext>
            </a:extLst>
          </p:cNvPr>
          <p:cNvSpPr txBox="1"/>
          <p:nvPr/>
        </p:nvSpPr>
        <p:spPr>
          <a:xfrm>
            <a:off x="525780" y="3251528"/>
            <a:ext cx="5412572" cy="830997"/>
          </a:xfrm>
          <a:prstGeom prst="rect">
            <a:avLst/>
          </a:prstGeom>
          <a:noFill/>
        </p:spPr>
        <p:txBody>
          <a:bodyPr wrap="none" rtlCol="0">
            <a:spAutoFit/>
          </a:bodyPr>
          <a:lstStyle/>
          <a:p>
            <a:r>
              <a:rPr lang="en-US" sz="2400">
                <a:solidFill>
                  <a:schemeClr val="tx2">
                    <a:lumMod val="75000"/>
                  </a:schemeClr>
                </a:solidFill>
              </a:rPr>
              <a:t>Phần Mềm Quản Lý Bán Hàng</a:t>
            </a:r>
          </a:p>
          <a:p>
            <a:r>
              <a:rPr lang="en-US" sz="2400">
                <a:solidFill>
                  <a:schemeClr val="tx2">
                    <a:lumMod val="75000"/>
                  </a:schemeClr>
                </a:solidFill>
              </a:rPr>
              <a:t>Tại Cửa Hàng Bán Quần Áo Thời Trang</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6" descr="Jeans pants neatly folded and placed on shelves">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a:blip r:embed="rId2"/>
          <a:srcRect/>
          <a:stretch/>
        </p:blipFill>
        <p:spPr>
          <a:xfrm>
            <a:off x="458724" y="457200"/>
            <a:ext cx="11274552" cy="5943600"/>
          </a:xfrm>
        </p:spPr>
      </p:pic>
      <p:sp>
        <p:nvSpPr>
          <p:cNvPr id="22" name="Title 2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anchor="ctr"/>
          <a:lstStyle/>
          <a:p>
            <a:r>
              <a:rPr lang="en-US"/>
              <a:t>Usecase Lập Phiếu Đặt</a:t>
            </a:r>
          </a:p>
        </p:txBody>
      </p:sp>
    </p:spTree>
    <p:extLst>
      <p:ext uri="{BB962C8B-B14F-4D97-AF65-F5344CB8AC3E}">
        <p14:creationId xmlns:p14="http://schemas.microsoft.com/office/powerpoint/2010/main" val="12807557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6B568C-56CE-45B6-8812-96D377251733}"/>
              </a:ext>
            </a:extLst>
          </p:cNvPr>
          <p:cNvSpPr>
            <a:spLocks noGrp="1"/>
          </p:cNvSpPr>
          <p:nvPr>
            <p:ph type="dt" sz="half" idx="10"/>
          </p:nvPr>
        </p:nvSpPr>
        <p:spPr>
          <a:xfrm>
            <a:off x="838200" y="6356350"/>
            <a:ext cx="2743200" cy="365125"/>
          </a:xfrm>
        </p:spPr>
        <p:txBody>
          <a:bodyPr/>
          <a:lstStyle/>
          <a:p>
            <a:r>
              <a:rPr lang="en-US"/>
              <a:t>14/12/2023</a:t>
            </a:r>
          </a:p>
        </p:txBody>
      </p:sp>
      <p:sp>
        <p:nvSpPr>
          <p:cNvPr id="3" name="Footer Placeholder 2">
            <a:extLst>
              <a:ext uri="{FF2B5EF4-FFF2-40B4-BE49-F238E27FC236}">
                <a16:creationId xmlns:a16="http://schemas.microsoft.com/office/drawing/2014/main" id="{244FB3B5-03CE-4FAD-B187-3DA70C0E2E20}"/>
              </a:ext>
            </a:extLst>
          </p:cNvPr>
          <p:cNvSpPr>
            <a:spLocks noGrp="1"/>
          </p:cNvSpPr>
          <p:nvPr>
            <p:ph type="ftr" sz="quarter" idx="11"/>
          </p:nvPr>
        </p:nvSpPr>
        <p:spPr>
          <a:xfrm>
            <a:off x="4038600" y="6356350"/>
            <a:ext cx="4114800" cy="365125"/>
          </a:xfrm>
        </p:spPr>
        <p:txBody>
          <a:bodyPr/>
          <a:lstStyle/>
          <a:p>
            <a:r>
              <a:rPr lang="en-US"/>
              <a:t>Nhóm 06 - Phát Triển Ứng Dụng</a:t>
            </a:r>
          </a:p>
        </p:txBody>
      </p:sp>
      <p:sp>
        <p:nvSpPr>
          <p:cNvPr id="4" name="Slide Number Placeholder 3">
            <a:extLst>
              <a:ext uri="{FF2B5EF4-FFF2-40B4-BE49-F238E27FC236}">
                <a16:creationId xmlns:a16="http://schemas.microsoft.com/office/drawing/2014/main" id="{58AA017A-FC75-4E6D-B15A-F3163642EEA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a:p>
        </p:txBody>
      </p:sp>
      <p:graphicFrame>
        <p:nvGraphicFramePr>
          <p:cNvPr id="10" name="Table After">
            <a:extLst>
              <a:ext uri="{FF2B5EF4-FFF2-40B4-BE49-F238E27FC236}">
                <a16:creationId xmlns:a16="http://schemas.microsoft.com/office/drawing/2014/main" id="{30FBC2B2-A276-04F4-3644-5711C9016F7B}"/>
              </a:ext>
            </a:extLst>
          </p:cNvPr>
          <p:cNvGraphicFramePr>
            <a:graphicFrameLocks/>
          </p:cNvGraphicFramePr>
          <p:nvPr>
            <p:extLst>
              <p:ext uri="{D42A27DB-BD31-4B8C-83A1-F6EECF244321}">
                <p14:modId xmlns:p14="http://schemas.microsoft.com/office/powerpoint/2010/main" val="1313056431"/>
              </p:ext>
            </p:extLst>
          </p:nvPr>
        </p:nvGraphicFramePr>
        <p:xfrm>
          <a:off x="252920" y="136526"/>
          <a:ext cx="11686161" cy="6219825"/>
        </p:xfrm>
        <a:graphic>
          <a:graphicData uri="http://schemas.openxmlformats.org/drawingml/2006/table">
            <a:tbl>
              <a:tblPr firstRow="1" firstCol="1" bandRow="1" bandCol="1">
                <a:effectLst>
                  <a:outerShdw blurRad="50800" dist="38100" dir="2700000" algn="tl" rotWithShape="0">
                    <a:prstClr val="black">
                      <a:alpha val="40000"/>
                    </a:prstClr>
                  </a:outerShdw>
                </a:effectLst>
                <a:tableStyleId>{5A111915-BE36-4E01-A7E5-04B1672EAD32}</a:tableStyleId>
              </a:tblPr>
              <a:tblGrid>
                <a:gridCol w="1527689">
                  <a:extLst>
                    <a:ext uri="{9D8B030D-6E8A-4147-A177-3AD203B41FA5}">
                      <a16:colId xmlns:a16="http://schemas.microsoft.com/office/drawing/2014/main" val="3446012419"/>
                    </a:ext>
                  </a:extLst>
                </a:gridCol>
                <a:gridCol w="4857265">
                  <a:extLst>
                    <a:ext uri="{9D8B030D-6E8A-4147-A177-3AD203B41FA5}">
                      <a16:colId xmlns:a16="http://schemas.microsoft.com/office/drawing/2014/main" val="4240616494"/>
                    </a:ext>
                  </a:extLst>
                </a:gridCol>
                <a:gridCol w="5301207">
                  <a:extLst>
                    <a:ext uri="{9D8B030D-6E8A-4147-A177-3AD203B41FA5}">
                      <a16:colId xmlns:a16="http://schemas.microsoft.com/office/drawing/2014/main" val="1990233568"/>
                    </a:ext>
                  </a:extLst>
                </a:gridCol>
              </a:tblGrid>
              <a:tr h="651072">
                <a:tc gridSpan="3">
                  <a:txBody>
                    <a:bodyPr/>
                    <a:lstStyle/>
                    <a:p>
                      <a:pPr marL="0" indent="0" algn="l" fontAlgn="b"/>
                      <a:r>
                        <a:rPr lang="en-US" sz="1800" b="1" kern="1200">
                          <a:solidFill>
                            <a:schemeClr val="bg1"/>
                          </a:solidFill>
                          <a:effectLst/>
                          <a:latin typeface="+mn-lt"/>
                          <a:ea typeface="+mn-ea"/>
                          <a:cs typeface="+mn-cs"/>
                        </a:rPr>
                        <a:t>Use case: UC027_Lập Phiếu Đặt</a:t>
                      </a:r>
                      <a:endParaRPr lang="en-US" sz="1400" b="0" i="0" u="none" strike="noStrike">
                        <a:solidFill>
                          <a:schemeClr val="bg1"/>
                        </a:solidFill>
                        <a:effectLst/>
                        <a:latin typeface="+mn-lt"/>
                      </a:endParaRPr>
                    </a:p>
                  </a:txBody>
                  <a:tcPr marL="2880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64103623"/>
                  </a:ext>
                </a:extLst>
              </a:tr>
              <a:tr h="487233">
                <a:tc rowSpan="11">
                  <a:txBody>
                    <a:bodyPr/>
                    <a:lstStyle/>
                    <a:p>
                      <a:pPr algn="just">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Luồng sự kiện </a:t>
                      </a:r>
                    </a:p>
                    <a:p>
                      <a:pPr algn="just">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thay thế:</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ctr">
                        <a:lnSpc>
                          <a:spcPct val="115000"/>
                        </a:lnSpc>
                        <a:spcBef>
                          <a:spcPts val="600"/>
                        </a:spcBef>
                        <a:spcAft>
                          <a:spcPts val="6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Nhân Viên Bán Hàng</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ctr">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Hệ Thống</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916979448"/>
                  </a:ext>
                </a:extLst>
              </a:tr>
              <a:tr h="48723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2.1. Thông báo quần áo đã hết hàng. Yêu cầu nhập lại.</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457797646"/>
                  </a:ext>
                </a:extLst>
              </a:tr>
              <a:tr h="48723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2.2. Chọn xác nhận nhập lại</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384200849"/>
                  </a:ext>
                </a:extLst>
              </a:tr>
              <a:tr h="48723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2.3. Quay lại bước 1</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860886056"/>
                  </a:ext>
                </a:extLst>
              </a:tr>
              <a:tr h="69642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5.1. Thông báo khách hàng không tồn tại. Thông báo bạn có muốn thêm khách hàng mới?</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468381648"/>
                  </a:ext>
                </a:extLst>
              </a:tr>
              <a:tr h="48723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tabLst>
                          <a:tab pos="2139315" algn="l"/>
                        </a:tabLst>
                      </a:pPr>
                      <a:r>
                        <a:rPr lang="en-US" sz="1200">
                          <a:effectLst/>
                          <a:latin typeface="Times New Roman" panose="02020603050405020304" pitchFamily="18" charset="0"/>
                          <a:ea typeface="Times New Roman" panose="02020603050405020304" pitchFamily="18" charset="0"/>
                        </a:rPr>
                        <a:t>5.2. Chọn có.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086171463"/>
                  </a:ext>
                </a:extLst>
              </a:tr>
              <a:tr h="48723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5.3. Hiện form thêm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036981988"/>
                  </a:ext>
                </a:extLst>
              </a:tr>
              <a:tr h="48723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5.4. Nhập thông tin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594480710"/>
                  </a:ext>
                </a:extLst>
              </a:tr>
              <a:tr h="48723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5.5. Chọn Lưu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738033004"/>
                  </a:ext>
                </a:extLst>
              </a:tr>
              <a:tr h="48723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5.6. Lưu thông tin khách hàng vào CSDL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125847485"/>
                  </a:ext>
                </a:extLst>
              </a:tr>
              <a:tr h="48723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5.7. Tiếp tục bước 6</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882158938"/>
                  </a:ext>
                </a:extLst>
              </a:tr>
            </a:tbl>
          </a:graphicData>
        </a:graphic>
      </p:graphicFrame>
      <p:graphicFrame>
        <p:nvGraphicFramePr>
          <p:cNvPr id="19" name="Table Before">
            <a:extLst>
              <a:ext uri="{FF2B5EF4-FFF2-40B4-BE49-F238E27FC236}">
                <a16:creationId xmlns:a16="http://schemas.microsoft.com/office/drawing/2014/main" id="{F6E0C67A-8733-4F90-8BC5-65C93FF78575}"/>
              </a:ext>
            </a:extLst>
          </p:cNvPr>
          <p:cNvGraphicFramePr>
            <a:graphicFrameLocks noGrp="1"/>
          </p:cNvGraphicFramePr>
          <p:nvPr>
            <p:ph idx="1"/>
            <p:extLst>
              <p:ext uri="{D42A27DB-BD31-4B8C-83A1-F6EECF244321}">
                <p14:modId xmlns:p14="http://schemas.microsoft.com/office/powerpoint/2010/main" val="2452186254"/>
              </p:ext>
            </p:extLst>
          </p:nvPr>
        </p:nvGraphicFramePr>
        <p:xfrm>
          <a:off x="252920" y="136527"/>
          <a:ext cx="11686161" cy="6219817"/>
        </p:xfrm>
        <a:graphic>
          <a:graphicData uri="http://schemas.openxmlformats.org/drawingml/2006/table">
            <a:tbl>
              <a:tblPr firstRow="1" firstCol="1" bandRow="1" bandCol="1">
                <a:effectLst>
                  <a:outerShdw blurRad="50800" dist="38100" dir="2700000" algn="tl" rotWithShape="0">
                    <a:prstClr val="black">
                      <a:alpha val="40000"/>
                    </a:prstClr>
                  </a:outerShdw>
                </a:effectLst>
                <a:tableStyleId>{5A111915-BE36-4E01-A7E5-04B1672EAD32}</a:tableStyleId>
              </a:tblPr>
              <a:tblGrid>
                <a:gridCol w="1527689">
                  <a:extLst>
                    <a:ext uri="{9D8B030D-6E8A-4147-A177-3AD203B41FA5}">
                      <a16:colId xmlns:a16="http://schemas.microsoft.com/office/drawing/2014/main" val="3446012419"/>
                    </a:ext>
                  </a:extLst>
                </a:gridCol>
                <a:gridCol w="4857265">
                  <a:extLst>
                    <a:ext uri="{9D8B030D-6E8A-4147-A177-3AD203B41FA5}">
                      <a16:colId xmlns:a16="http://schemas.microsoft.com/office/drawing/2014/main" val="4240616494"/>
                    </a:ext>
                  </a:extLst>
                </a:gridCol>
                <a:gridCol w="5301207">
                  <a:extLst>
                    <a:ext uri="{9D8B030D-6E8A-4147-A177-3AD203B41FA5}">
                      <a16:colId xmlns:a16="http://schemas.microsoft.com/office/drawing/2014/main" val="1990233568"/>
                    </a:ext>
                  </a:extLst>
                </a:gridCol>
              </a:tblGrid>
              <a:tr h="441517">
                <a:tc gridSpan="3">
                  <a:txBody>
                    <a:bodyPr/>
                    <a:lstStyle/>
                    <a:p>
                      <a:pPr marL="0" indent="0" algn="l" fontAlgn="b"/>
                      <a:r>
                        <a:rPr lang="en-US" sz="1800" b="1" kern="1200">
                          <a:solidFill>
                            <a:schemeClr val="bg1"/>
                          </a:solidFill>
                          <a:effectLst/>
                          <a:latin typeface="+mn-lt"/>
                          <a:ea typeface="+mn-ea"/>
                          <a:cs typeface="+mn-cs"/>
                        </a:rPr>
                        <a:t>Use case: UC027_Lập Phiếu Đặt</a:t>
                      </a:r>
                      <a:endParaRPr lang="en-US" sz="1400" b="0" i="0" u="none" strike="noStrike">
                        <a:solidFill>
                          <a:schemeClr val="bg1"/>
                        </a:solidFill>
                        <a:effectLst/>
                        <a:latin typeface="+mn-lt"/>
                      </a:endParaRPr>
                    </a:p>
                  </a:txBody>
                  <a:tcPr marL="2880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64103623"/>
                  </a:ext>
                </a:extLst>
              </a:tr>
              <a:tr h="330411">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Mục đích:</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Lập hóa đơn bán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575056378"/>
                  </a:ext>
                </a:extLst>
              </a:tr>
              <a:tr h="330411">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Mô tả sơ lược:</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Nhân viên thực hiện lập phiếu đặt hàng, thêm hàng hóa vào phiếu đặt, tính tiền (có thể trả trước hoặc sau), in và lưu phiếu đặt.</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3597489175"/>
                  </a:ext>
                </a:extLst>
              </a:tr>
              <a:tr h="330411">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Actor chính:</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NVBH</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4025812906"/>
                  </a:ext>
                </a:extLst>
              </a:tr>
              <a:tr h="491724">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Tiền điều kiện: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NVBH phải có tài khoản và đăng nhập thành công vào hệ thống, chọn chức năng lập hóa đơn, số lượng quần áo được bán không vượt quá số quần áo trong kho, thông tin khách hàng phải tồn tại trong CSDL để thực hiện đặt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2985608383"/>
                  </a:ext>
                </a:extLst>
              </a:tr>
              <a:tr h="330411">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Hậu điều kiện: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Phiếu đặt hàng được lưu thành công vào CSDL</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482625102"/>
                  </a:ext>
                </a:extLst>
              </a:tr>
              <a:tr h="330411">
                <a:tc rowSpan="12">
                  <a:txBody>
                    <a:bodyPr/>
                    <a:lstStyle/>
                    <a:p>
                      <a:pPr algn="just">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Luồng sự kiện chính:</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ctr">
                        <a:lnSpc>
                          <a:spcPct val="115000"/>
                        </a:lnSpc>
                        <a:spcBef>
                          <a:spcPts val="600"/>
                        </a:spcBef>
                        <a:spcAft>
                          <a:spcPts val="6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Nhân Viên Bán Hàng</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ctr">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Hệ Thống</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916979448"/>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1. Chọn quần áo và số lượng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07000"/>
                        </a:lnSpc>
                        <a:spcAft>
                          <a:spcPts val="8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457797646"/>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38100"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2. Kiểm tra quần áo và số lượng trong kho</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384200849"/>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8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800"/>
                        </a:spcAft>
                      </a:pPr>
                      <a:r>
                        <a:rPr lang="en-US" sz="1200">
                          <a:effectLst/>
                          <a:latin typeface="Times New Roman" panose="02020603050405020304" pitchFamily="18" charset="0"/>
                          <a:ea typeface="Times New Roman" panose="02020603050405020304" pitchFamily="18" charset="0"/>
                        </a:rPr>
                        <a:t> 3. Tính tổng thành tiền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860886056"/>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8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800"/>
                        </a:spcAft>
                      </a:pPr>
                      <a:r>
                        <a:rPr lang="en-US" sz="1200">
                          <a:effectLst/>
                          <a:latin typeface="Times New Roman" panose="02020603050405020304" pitchFamily="18" charset="0"/>
                          <a:ea typeface="Times New Roman" panose="02020603050405020304" pitchFamily="18" charset="0"/>
                        </a:rPr>
                        <a:t> 4. Tính tổng tiền phiếu đặt</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468381648"/>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4. Nhập số điện thoại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086171463"/>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 Kiểm tra số điện thoại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036981988"/>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6. Lấy thông tin khách hàng từ CSDL và thêm vào phiếu đặt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594480710"/>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7. Chọn ngày nhận hàng</a:t>
                      </a:r>
                      <a:endParaRPr lang="en-US" sz="1100">
                        <a:effectLst/>
                        <a:latin typeface="Calibri" panose="020F0502020204030204" pitchFamily="34" charset="0"/>
                        <a:ea typeface="Calibri" panose="020F0502020204030204" pitchFamily="34" charset="0"/>
                      </a:endParaRPr>
                    </a:p>
                  </a:txBody>
                  <a:tcPr marL="63500" marR="635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738033004"/>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8. Chọn hoàn thành phiếu đặt hàng</a:t>
                      </a:r>
                      <a:endParaRPr lang="en-US" sz="1100">
                        <a:effectLst/>
                        <a:latin typeface="Calibri" panose="020F0502020204030204" pitchFamily="34" charset="0"/>
                        <a:ea typeface="Calibri" panose="020F0502020204030204" pitchFamily="34" charset="0"/>
                      </a:endParaRPr>
                    </a:p>
                  </a:txBody>
                  <a:tcPr marL="63500" marR="635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125847485"/>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9. Lưu phiếu đặt vào CSDL và in phiếu đặt hàng</a:t>
                      </a:r>
                      <a:endParaRPr lang="en-US" sz="1100">
                        <a:effectLst/>
                        <a:latin typeface="Calibri" panose="020F0502020204030204" pitchFamily="34" charset="0"/>
                        <a:ea typeface="Calibri" panose="020F0502020204030204" pitchFamily="34" charset="0"/>
                      </a:endParaRPr>
                    </a:p>
                  </a:txBody>
                  <a:tcPr marL="63500" marR="635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882158938"/>
                  </a:ext>
                </a:extLst>
              </a:tr>
              <a:tr h="330411">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10. Thông báo lập phiếu đặt hàng thành công</a:t>
                      </a:r>
                      <a:endParaRPr lang="en-US" sz="1100">
                        <a:effectLst/>
                        <a:latin typeface="Calibri" panose="020F0502020204030204" pitchFamily="34" charset="0"/>
                        <a:ea typeface="Calibri" panose="020F0502020204030204" pitchFamily="34" charset="0"/>
                      </a:endParaRPr>
                    </a:p>
                  </a:txBody>
                  <a:tcPr marL="63500" marR="635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215670710"/>
                  </a:ext>
                </a:extLst>
              </a:tr>
            </a:tbl>
          </a:graphicData>
        </a:graphic>
      </p:graphicFrame>
    </p:spTree>
    <p:extLst>
      <p:ext uri="{BB962C8B-B14F-4D97-AF65-F5344CB8AC3E}">
        <p14:creationId xmlns:p14="http://schemas.microsoft.com/office/powerpoint/2010/main" val="3808790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9"/>
                                        </p:tgtEl>
                                      </p:cBhvr>
                                    </p:animEffect>
                                    <p:set>
                                      <p:cBhvr>
                                        <p:cTn id="12" dur="1" fill="hold">
                                          <p:stCondLst>
                                            <p:cond delay="499"/>
                                          </p:stCondLst>
                                        </p:cTn>
                                        <p:tgtEl>
                                          <p:spTgt spid="19"/>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6" descr="Rolled blueprint designs">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a:blip r:embed="rId2"/>
          <a:srcRect/>
          <a:stretch/>
        </p:blipFill>
        <p:spPr>
          <a:xfrm>
            <a:off x="458724" y="457200"/>
            <a:ext cx="11274552" cy="5943600"/>
          </a:xfrm>
        </p:spPr>
      </p:pic>
      <p:sp>
        <p:nvSpPr>
          <p:cNvPr id="22" name="Title 2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anchor="ctr"/>
          <a:lstStyle/>
          <a:p>
            <a:r>
              <a:rPr lang="en-US"/>
              <a:t>Thiết Kế Hệ Thống</a:t>
            </a:r>
          </a:p>
        </p:txBody>
      </p:sp>
    </p:spTree>
    <p:extLst>
      <p:ext uri="{BB962C8B-B14F-4D97-AF65-F5344CB8AC3E}">
        <p14:creationId xmlns:p14="http://schemas.microsoft.com/office/powerpoint/2010/main" val="2911094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Picture Placeholder 148">
            <a:extLst>
              <a:ext uri="{FF2B5EF4-FFF2-40B4-BE49-F238E27FC236}">
                <a16:creationId xmlns:a16="http://schemas.microsoft.com/office/drawing/2014/main" id="{52410740-BA13-42EC-B6E7-A19713EDE713}"/>
              </a:ext>
            </a:extLst>
          </p:cNvPr>
          <p:cNvPicPr>
            <a:picLocks noGrp="1" noChangeAspect="1"/>
          </p:cNvPicPr>
          <p:nvPr>
            <p:ph idx="1"/>
          </p:nvPr>
        </p:nvPicPr>
        <p:blipFill rotWithShape="1">
          <a:blip r:embed="rId2"/>
          <a:srcRect l="40" t="-959" r="-5" b="-1506"/>
          <a:stretch/>
        </p:blipFill>
        <p:spPr>
          <a:xfrm>
            <a:off x="1246294" y="1171787"/>
            <a:ext cx="9970346" cy="5066453"/>
          </a:xfrm>
          <a:noFill/>
        </p:spPr>
      </p:pic>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838200" y="365126"/>
            <a:ext cx="10515600" cy="659278"/>
          </a:xfrm>
        </p:spPr>
        <p:txBody>
          <a:bodyPr anchor="ctr">
            <a:normAutofit fontScale="90000"/>
          </a:bodyPr>
          <a:lstStyle/>
          <a:p>
            <a:r>
              <a:rPr lang="en-US"/>
              <a:t>Thiết Kế Mô Hình Lớp Chi Tiết</a:t>
            </a:r>
          </a:p>
        </p:txBody>
      </p:sp>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US"/>
              <a:t>14/12/2023</a:t>
            </a:r>
          </a:p>
        </p:txBody>
      </p:sp>
      <p:sp>
        <p:nvSpPr>
          <p:cNvPr id="35" name="Footer Placeholder 34">
            <a:extLst>
              <a:ext uri="{FF2B5EF4-FFF2-40B4-BE49-F238E27FC236}">
                <a16:creationId xmlns:a16="http://schemas.microsoft.com/office/drawing/2014/main" id="{2E431F58-579E-4114-AE23-07948460CFBD}"/>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Nhóm 06 - Phát Triển Ứng Dụng</a:t>
            </a:r>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B5CEABB6-07DC-46E8-9B57-56EC44A396E5}" type="slidenum">
              <a:rPr lang="en-US" smtClean="0"/>
              <a:pPr>
                <a:spcAft>
                  <a:spcPts val="600"/>
                </a:spcAft>
              </a:pPr>
              <a:t>13</a:t>
            </a:fld>
            <a:endParaRPr lang="en-US"/>
          </a:p>
        </p:txBody>
      </p:sp>
    </p:spTree>
    <p:extLst>
      <p:ext uri="{BB962C8B-B14F-4D97-AF65-F5344CB8AC3E}">
        <p14:creationId xmlns:p14="http://schemas.microsoft.com/office/powerpoint/2010/main" val="1645617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Picture Placeholder 148">
            <a:extLst>
              <a:ext uri="{FF2B5EF4-FFF2-40B4-BE49-F238E27FC236}">
                <a16:creationId xmlns:a16="http://schemas.microsoft.com/office/drawing/2014/main" id="{52410740-BA13-42EC-B6E7-A19713EDE713}"/>
              </a:ext>
            </a:extLst>
          </p:cNvPr>
          <p:cNvPicPr>
            <a:picLocks noGrp="1" noChangeAspect="1"/>
          </p:cNvPicPr>
          <p:nvPr>
            <p:ph idx="1"/>
          </p:nvPr>
        </p:nvPicPr>
        <p:blipFill rotWithShape="1">
          <a:blip r:embed="rId2"/>
          <a:srcRect l="-10004" t="4518" r="-6631" b="6960"/>
          <a:stretch/>
        </p:blipFill>
        <p:spPr>
          <a:xfrm>
            <a:off x="248653" y="1024404"/>
            <a:ext cx="11694694" cy="5331945"/>
          </a:xfrm>
          <a:noFill/>
        </p:spPr>
      </p:pic>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838200" y="365126"/>
            <a:ext cx="10515600" cy="659278"/>
          </a:xfrm>
        </p:spPr>
        <p:txBody>
          <a:bodyPr anchor="ctr">
            <a:normAutofit fontScale="90000"/>
          </a:bodyPr>
          <a:lstStyle/>
          <a:p>
            <a:r>
              <a:rPr lang="en-US"/>
              <a:t>Thiết Kế Cơ Sở Dữ Liệu</a:t>
            </a:r>
          </a:p>
        </p:txBody>
      </p:sp>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US"/>
              <a:t>14/12/2023</a:t>
            </a:r>
          </a:p>
        </p:txBody>
      </p:sp>
      <p:sp>
        <p:nvSpPr>
          <p:cNvPr id="35" name="Footer Placeholder 34">
            <a:extLst>
              <a:ext uri="{FF2B5EF4-FFF2-40B4-BE49-F238E27FC236}">
                <a16:creationId xmlns:a16="http://schemas.microsoft.com/office/drawing/2014/main" id="{2E431F58-579E-4114-AE23-07948460CFBD}"/>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Nhóm 06 - Phát Triển Ứng Dụng</a:t>
            </a:r>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B5CEABB6-07DC-46E8-9B57-56EC44A396E5}" type="slidenum">
              <a:rPr lang="en-US" smtClean="0"/>
              <a:pPr>
                <a:spcAft>
                  <a:spcPts val="600"/>
                </a:spcAft>
              </a:pPr>
              <a:t>14</a:t>
            </a:fld>
            <a:endParaRPr lang="en-US"/>
          </a:p>
        </p:txBody>
      </p:sp>
    </p:spTree>
    <p:extLst>
      <p:ext uri="{BB962C8B-B14F-4D97-AF65-F5344CB8AC3E}">
        <p14:creationId xmlns:p14="http://schemas.microsoft.com/office/powerpoint/2010/main" val="2908149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6" descr="Cropped hands holding top of hanger in a store">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a:blip r:embed="rId2"/>
          <a:srcRect/>
          <a:stretch/>
        </p:blipFill>
        <p:spPr>
          <a:xfrm>
            <a:off x="458724" y="457200"/>
            <a:ext cx="11274552" cy="5943600"/>
          </a:xfrm>
        </p:spPr>
      </p:pic>
      <p:sp>
        <p:nvSpPr>
          <p:cNvPr id="22" name="Title 2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anchor="ctr"/>
          <a:lstStyle/>
          <a:p>
            <a:r>
              <a:rPr lang="en-US"/>
              <a:t>Demo Ứng Dụng</a:t>
            </a:r>
          </a:p>
        </p:txBody>
      </p:sp>
    </p:spTree>
    <p:extLst>
      <p:ext uri="{BB962C8B-B14F-4D97-AF65-F5344CB8AC3E}">
        <p14:creationId xmlns:p14="http://schemas.microsoft.com/office/powerpoint/2010/main" val="1288550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6" descr="Jeans pants neatly folded and placed on shelves">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a:blip r:embed="rId3"/>
          <a:srcRect/>
          <a:stretch/>
        </p:blipFill>
        <p:spPr>
          <a:xfrm>
            <a:off x="458724" y="457200"/>
            <a:ext cx="11274552" cy="5943600"/>
          </a:xfrm>
        </p:spPr>
      </p:pic>
      <p:sp>
        <p:nvSpPr>
          <p:cNvPr id="22" name="Title 2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anchor="ctr"/>
          <a:lstStyle/>
          <a:p>
            <a:r>
              <a:rPr lang="en-US" dirty="0" err="1"/>
              <a:t>Khởi</a:t>
            </a:r>
            <a:r>
              <a:rPr lang="en-US" dirty="0"/>
              <a:t> </a:t>
            </a:r>
            <a:r>
              <a:rPr lang="en-US" dirty="0" err="1"/>
              <a:t>Nghiệp</a:t>
            </a:r>
            <a:endParaRPr lang="en-US" dirty="0"/>
          </a:p>
        </p:txBody>
      </p:sp>
    </p:spTree>
    <p:extLst>
      <p:ext uri="{BB962C8B-B14F-4D97-AF65-F5344CB8AC3E}">
        <p14:creationId xmlns:p14="http://schemas.microsoft.com/office/powerpoint/2010/main" val="23568812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524000" y="207010"/>
            <a:ext cx="9144000" cy="724535"/>
          </a:xfrm>
        </p:spPr>
        <p:txBody>
          <a:bodyPr/>
          <a:lstStyle/>
          <a:p>
            <a:r>
              <a:rPr lang="en-ZA" dirty="0" err="1"/>
              <a:t>Kế</a:t>
            </a:r>
            <a:r>
              <a:rPr lang="en-ZA" dirty="0"/>
              <a:t> </a:t>
            </a:r>
            <a:r>
              <a:rPr lang="en-ZA" dirty="0" err="1"/>
              <a:t>Hoạch</a:t>
            </a:r>
            <a:r>
              <a:rPr lang="en-ZA" dirty="0"/>
              <a:t> </a:t>
            </a:r>
            <a:r>
              <a:rPr lang="en-ZA" dirty="0" err="1"/>
              <a:t>Phát</a:t>
            </a:r>
            <a:r>
              <a:rPr lang="en-ZA" dirty="0"/>
              <a:t> </a:t>
            </a:r>
            <a:r>
              <a:rPr lang="en-ZA" dirty="0" err="1"/>
              <a:t>Triển</a:t>
            </a:r>
            <a:endParaRPr lang="en-ZA" dirty="0"/>
          </a:p>
        </p:txBody>
      </p:sp>
      <p:pic>
        <p:nvPicPr>
          <p:cNvPr id="10" name="Picture Placeholder 9" descr="Sweatshirts in different shades of grey">
            <a:extLst>
              <a:ext uri="{FF2B5EF4-FFF2-40B4-BE49-F238E27FC236}">
                <a16:creationId xmlns:a16="http://schemas.microsoft.com/office/drawing/2014/main" id="{950F1AD8-D083-461E-A758-E3AA785CE794}"/>
              </a:ext>
            </a:extLst>
          </p:cNvPr>
          <p:cNvPicPr>
            <a:picLocks noGrp="1" noChangeAspect="1"/>
          </p:cNvPicPr>
          <p:nvPr>
            <p:ph type="pic" sz="quarter" idx="13"/>
          </p:nvPr>
        </p:nvPicPr>
        <p:blipFill>
          <a:blip r:embed="rId3"/>
          <a:srcRect/>
          <a:stretch/>
        </p:blipFill>
        <p:spPr>
          <a:xfrm>
            <a:off x="1524000" y="1002348"/>
            <a:ext cx="9144000" cy="2060892"/>
          </a:xfrm>
        </p:spPr>
      </p:pic>
      <p:sp>
        <p:nvSpPr>
          <p:cNvPr id="3" name="Subtitle 2">
            <a:extLst>
              <a:ext uri="{FF2B5EF4-FFF2-40B4-BE49-F238E27FC236}">
                <a16:creationId xmlns:a16="http://schemas.microsoft.com/office/drawing/2014/main" id="{35E3EA69-4E0E-41BD-8095-A124225A2647}"/>
              </a:ext>
            </a:extLst>
          </p:cNvPr>
          <p:cNvSpPr>
            <a:spLocks noGrp="1"/>
          </p:cNvSpPr>
          <p:nvPr>
            <p:ph type="body" sz="quarter" idx="14"/>
          </p:nvPr>
        </p:nvSpPr>
        <p:spPr>
          <a:xfrm>
            <a:off x="693420" y="3134043"/>
            <a:ext cx="10805160" cy="3154679"/>
          </a:xfrm>
        </p:spPr>
        <p:txBody>
          <a:bodyPr>
            <a:normAutofit lnSpcReduction="10000"/>
          </a:bodyPr>
          <a:lstStyle/>
          <a:p>
            <a:pPr marL="285750" indent="-285750" algn="just">
              <a:lnSpc>
                <a:spcPct val="100000"/>
              </a:lnSpc>
              <a:spcAft>
                <a:spcPts val="600"/>
              </a:spcAft>
              <a:buFont typeface="Segoe UI" panose="020B0502040204020203" pitchFamily="34" charset="0"/>
              <a:buChar char="−"/>
            </a:pPr>
            <a:r>
              <a:rPr lang="vi-VN" dirty="0"/>
              <a:t>Xác định Mục Tiêu: Đặt ra mục tiêu cụ thể và rõ ràng cho dự án, ví dụ như trở thành ứng dụng quản lý bán hàng hàng đầu trong ngành thời trang, tạo ra giải pháp hiệu quả cho cửa hàng quần áo.</a:t>
            </a:r>
          </a:p>
          <a:p>
            <a:pPr marL="285750" indent="-285750" algn="just">
              <a:lnSpc>
                <a:spcPct val="100000"/>
              </a:lnSpc>
              <a:spcAft>
                <a:spcPts val="600"/>
              </a:spcAft>
              <a:buFont typeface="Segoe UI" panose="020B0502040204020203" pitchFamily="34" charset="0"/>
              <a:buChar char="−"/>
            </a:pPr>
            <a:r>
              <a:rPr lang="vi-VN" dirty="0"/>
              <a:t>Nghiên Cứu và Phân Tích Thị Trường: Tiến hành nghiên cứu thị trường để hiểu rõ nhu cầu của khách hàng và đối thủ cạnh tranh. Điều này giúp tối ưu hóa ứng dụng theo yêu cầu thực tế của người sử dụng.</a:t>
            </a:r>
          </a:p>
          <a:p>
            <a:pPr marL="285750" indent="-285750" algn="just">
              <a:lnSpc>
                <a:spcPct val="100000"/>
              </a:lnSpc>
              <a:spcAft>
                <a:spcPts val="600"/>
              </a:spcAft>
              <a:buFont typeface="Segoe UI" panose="020B0502040204020203" pitchFamily="34" charset="0"/>
              <a:buChar char="−"/>
            </a:pPr>
            <a:r>
              <a:rPr lang="vi-VN" dirty="0"/>
              <a:t>Xây Dựng MVP (Minimum Viable Product): Phát triển một phiên bản tối giản nhưng đủ để sử dụng và kiểm thử. MVP giúp thu thập phản hồi từ người dùng sớm nhất có thể và nhanh chóng điều chỉnh để cải thiện sản phẩm.</a:t>
            </a:r>
          </a:p>
          <a:p>
            <a:pPr marL="285750" indent="-285750" algn="just">
              <a:lnSpc>
                <a:spcPct val="100000"/>
              </a:lnSpc>
              <a:spcAft>
                <a:spcPts val="600"/>
              </a:spcAft>
              <a:buFont typeface="Segoe UI" panose="020B0502040204020203" pitchFamily="34" charset="0"/>
              <a:buChar char="−"/>
            </a:pPr>
            <a:r>
              <a:rPr lang="vi-VN" dirty="0"/>
              <a:t>Tìm Kiếm Vốn và Đối Tác: Kế hoạch tìm kiếm nguồn vốn, có thể thông qua việc tìm kiếm nhà đầu tư, hoặc sử dụng các nguồn tài trợ khác như các chương trình hỗ trợ khởi nghiệp. Tìm đối tác có kinh nghiệm hoặc có kiến thức sâu sắc về ngành để hỗ trợ phát triển dự án.</a:t>
            </a:r>
          </a:p>
          <a:p>
            <a:pPr marL="285750" indent="-285750" algn="just">
              <a:lnSpc>
                <a:spcPct val="100000"/>
              </a:lnSpc>
              <a:spcAft>
                <a:spcPts val="600"/>
              </a:spcAft>
              <a:buFont typeface="Segoe UI" panose="020B0502040204020203" pitchFamily="34" charset="0"/>
              <a:buChar char="−"/>
            </a:pPr>
            <a:r>
              <a:rPr lang="vi-VN" dirty="0"/>
              <a:t>Tiếp Thị và Quảng Bá: Phát triển chiến lược tiếp thị và quảng bá để thu hút người dùng. Sử dụng các kênh truyền thông xã hội, quảng cáo trực tuyến và các chiến lược tiếp thị sáng tạo khác để tạo ra sự chú ý và tăng uy tín của ứng dụng.</a:t>
            </a:r>
          </a:p>
        </p:txBody>
      </p:sp>
      <p:sp>
        <p:nvSpPr>
          <p:cNvPr id="11" name="Date Placeholder 10">
            <a:extLst>
              <a:ext uri="{FF2B5EF4-FFF2-40B4-BE49-F238E27FC236}">
                <a16:creationId xmlns:a16="http://schemas.microsoft.com/office/drawing/2014/main" id="{AD240522-762B-4A1C-BAE4-2E57FC01F7BF}"/>
              </a:ext>
            </a:extLst>
          </p:cNvPr>
          <p:cNvSpPr>
            <a:spLocks noGrp="1"/>
          </p:cNvSpPr>
          <p:nvPr>
            <p:ph type="dt" sz="half" idx="10"/>
          </p:nvPr>
        </p:nvSpPr>
        <p:spPr>
          <a:xfrm>
            <a:off x="838200" y="6356350"/>
            <a:ext cx="2743200" cy="365125"/>
          </a:xfrm>
        </p:spPr>
        <p:txBody>
          <a:bodyPr/>
          <a:lstStyle/>
          <a:p>
            <a:r>
              <a:rPr lang="en-US"/>
              <a:t>14/12/2023</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a:t>Nhóm 06 - Phát Triển Ứng Dụng</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17</a:t>
            </a:fld>
            <a:endParaRPr lang="en-ZA"/>
          </a:p>
        </p:txBody>
      </p:sp>
    </p:spTree>
    <p:extLst>
      <p:ext uri="{BB962C8B-B14F-4D97-AF65-F5344CB8AC3E}">
        <p14:creationId xmlns:p14="http://schemas.microsoft.com/office/powerpoint/2010/main" val="33403467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Thumbnail" descr="Close-up of coats in store">
            <a:extLst>
              <a:ext uri="{FF2B5EF4-FFF2-40B4-BE49-F238E27FC236}">
                <a16:creationId xmlns:a16="http://schemas.microsoft.com/office/drawing/2014/main" id="{52410740-BA13-42EC-B6E7-A19713EDE713}"/>
              </a:ext>
            </a:extLst>
          </p:cNvPr>
          <p:cNvPicPr>
            <a:picLocks noGrp="1" noChangeAspect="1"/>
          </p:cNvPicPr>
          <p:nvPr>
            <p:ph type="pic" sz="quarter" idx="13"/>
          </p:nvPr>
        </p:nvPicPr>
        <p:blipFill rotWithShape="1">
          <a:blip r:embed="rId3"/>
          <a:srcRect l="38088" r="26266"/>
          <a:stretch/>
        </p:blipFill>
        <p:spPr>
          <a:xfrm>
            <a:off x="1" y="0"/>
            <a:ext cx="3665220" cy="6858000"/>
          </a:xfrm>
        </p:spPr>
      </p:pic>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492875"/>
            <a:ext cx="2743200" cy="365125"/>
          </a:xfrm>
        </p:spPr>
        <p:txBody>
          <a:bodyPr/>
          <a:lstStyle/>
          <a:p>
            <a:r>
              <a:rPr lang="en-US">
                <a:solidFill>
                  <a:schemeClr val="bg1"/>
                </a:solidFill>
              </a:rPr>
              <a:t>14/12/2023</a:t>
            </a:r>
          </a:p>
        </p:txBody>
      </p:sp>
      <p:sp>
        <p:nvSpPr>
          <p:cNvPr id="35" name="Footer Placeholder 34">
            <a:extLst>
              <a:ext uri="{FF2B5EF4-FFF2-40B4-BE49-F238E27FC236}">
                <a16:creationId xmlns:a16="http://schemas.microsoft.com/office/drawing/2014/main" id="{2E431F58-579E-4114-AE23-07948460CFBD}"/>
              </a:ext>
            </a:extLst>
          </p:cNvPr>
          <p:cNvSpPr>
            <a:spLocks noGrp="1"/>
          </p:cNvSpPr>
          <p:nvPr>
            <p:ph type="ftr" sz="quarter" idx="11"/>
          </p:nvPr>
        </p:nvSpPr>
        <p:spPr>
          <a:xfrm>
            <a:off x="6858000" y="6492875"/>
            <a:ext cx="3448050" cy="365125"/>
          </a:xfrm>
        </p:spPr>
        <p:txBody>
          <a:bodyPr/>
          <a:lstStyle/>
          <a:p>
            <a:r>
              <a:rPr lang="en-US"/>
              <a:t>Nhóm 06 - </a:t>
            </a:r>
            <a:r>
              <a:rPr lang="en-US" err="1"/>
              <a:t>Phát</a:t>
            </a:r>
            <a:r>
              <a:rPr lang="en-US"/>
              <a:t> Triển Ứng Dụng</a:t>
            </a:r>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10423398" y="6492875"/>
            <a:ext cx="914400" cy="365125"/>
          </a:xfrm>
        </p:spPr>
        <p:txBody>
          <a:bodyPr/>
          <a:lstStyle/>
          <a:p>
            <a:fld id="{B5CEABB6-07DC-46E8-9B57-56EC44A396E5}" type="slidenum">
              <a:rPr lang="en-US" smtClean="0"/>
              <a:pPr/>
              <a:t>18</a:t>
            </a:fld>
            <a:endParaRPr lang="en-US"/>
          </a:p>
        </p:txBody>
      </p:sp>
      <p:sp>
        <p:nvSpPr>
          <p:cNvPr id="11" name="TT Nghiep Vu Dat Hang">
            <a:extLst>
              <a:ext uri="{FF2B5EF4-FFF2-40B4-BE49-F238E27FC236}">
                <a16:creationId xmlns:a16="http://schemas.microsoft.com/office/drawing/2014/main" id="{5EBD5053-EA58-46CE-BE67-4A2A342417F6}"/>
              </a:ext>
            </a:extLst>
          </p:cNvPr>
          <p:cNvSpPr>
            <a:spLocks noGrp="1"/>
          </p:cNvSpPr>
          <p:nvPr>
            <p:ph type="body" sz="quarter" idx="19"/>
          </p:nvPr>
        </p:nvSpPr>
        <p:spPr>
          <a:xfrm>
            <a:off x="4152899" y="3863339"/>
            <a:ext cx="7932420" cy="2473007"/>
          </a:xfrm>
        </p:spPr>
        <p:txBody>
          <a:bodyPr/>
          <a:lstStyle/>
          <a:p>
            <a:pPr algn="just"/>
            <a:r>
              <a:rPr lang="en-US" dirty="0"/>
              <a:t>- </a:t>
            </a:r>
            <a:r>
              <a:rPr lang="vi-VN" dirty="0"/>
              <a:t>Giai đoạn 2 (6 tháng tiếp theo):</a:t>
            </a:r>
          </a:p>
          <a:p>
            <a:pPr algn="just"/>
            <a:r>
              <a:rPr lang="en-US" dirty="0"/>
              <a:t>   </a:t>
            </a:r>
            <a:r>
              <a:rPr lang="vi-VN" dirty="0"/>
              <a:t>•</a:t>
            </a:r>
            <a:r>
              <a:rPr lang="en-US" dirty="0"/>
              <a:t> </a:t>
            </a:r>
            <a:r>
              <a:rPr lang="vi-VN" dirty="0"/>
              <a:t>Mở rộng thị trường, tiếp cận thêm nhiều khách hàng tiềm năng.</a:t>
            </a:r>
          </a:p>
          <a:p>
            <a:pPr algn="just"/>
            <a:r>
              <a:rPr lang="en-US" dirty="0"/>
              <a:t>   </a:t>
            </a:r>
            <a:r>
              <a:rPr lang="vi-VN" dirty="0"/>
              <a:t>•</a:t>
            </a:r>
            <a:r>
              <a:rPr lang="en-US" dirty="0"/>
              <a:t> </a:t>
            </a:r>
            <a:r>
              <a:rPr lang="vi-VN" dirty="0"/>
              <a:t>Phát triển các tính năng mới cho ứng dụng, đáp ứng nhu cầu của khách hàng.</a:t>
            </a:r>
          </a:p>
          <a:p>
            <a:pPr algn="just"/>
            <a:r>
              <a:rPr lang="en-US" dirty="0"/>
              <a:t>   </a:t>
            </a:r>
            <a:r>
              <a:rPr lang="vi-VN" dirty="0"/>
              <a:t>•</a:t>
            </a:r>
            <a:r>
              <a:rPr lang="en-US" dirty="0"/>
              <a:t> </a:t>
            </a:r>
            <a:r>
              <a:rPr lang="vi-VN" dirty="0"/>
              <a:t>Xây dựng thương hiệu và uy tín cho doanh nghiệp.</a:t>
            </a:r>
          </a:p>
        </p:txBody>
      </p:sp>
      <p:sp>
        <p:nvSpPr>
          <p:cNvPr id="7" name="TT NGhiep Vu Ban Hang">
            <a:extLst>
              <a:ext uri="{FF2B5EF4-FFF2-40B4-BE49-F238E27FC236}">
                <a16:creationId xmlns:a16="http://schemas.microsoft.com/office/drawing/2014/main" id="{BB1D29FD-175B-4836-A202-052373FB432C}"/>
              </a:ext>
            </a:extLst>
          </p:cNvPr>
          <p:cNvSpPr>
            <a:spLocks noGrp="1"/>
          </p:cNvSpPr>
          <p:nvPr>
            <p:ph type="body" sz="quarter" idx="15"/>
          </p:nvPr>
        </p:nvSpPr>
        <p:spPr>
          <a:xfrm>
            <a:off x="4152900" y="1532341"/>
            <a:ext cx="7932419" cy="2053186"/>
          </a:xfrm>
        </p:spPr>
        <p:txBody>
          <a:bodyPr/>
          <a:lstStyle/>
          <a:p>
            <a:pPr algn="just"/>
            <a:r>
              <a:rPr lang="en-US" dirty="0"/>
              <a:t>- </a:t>
            </a:r>
            <a:r>
              <a:rPr lang="vi-VN" dirty="0"/>
              <a:t>Giai đoạn 1 (6 tháng đầu):</a:t>
            </a:r>
          </a:p>
          <a:p>
            <a:pPr algn="just"/>
            <a:r>
              <a:rPr lang="en-US" dirty="0"/>
              <a:t>   </a:t>
            </a:r>
            <a:r>
              <a:rPr lang="vi-VN" dirty="0"/>
              <a:t>•</a:t>
            </a:r>
            <a:r>
              <a:rPr lang="en-US" dirty="0"/>
              <a:t> </a:t>
            </a:r>
            <a:r>
              <a:rPr lang="vi-VN" dirty="0"/>
              <a:t>Hoàn thành nghiên cứu thị trường, phân tích đối thủ cạnh tranh, và xây dựng kế hoạch phát triển dự án</a:t>
            </a:r>
          </a:p>
          <a:p>
            <a:pPr algn="just"/>
            <a:r>
              <a:rPr lang="en-US" dirty="0"/>
              <a:t>   </a:t>
            </a:r>
            <a:r>
              <a:rPr lang="vi-VN" dirty="0"/>
              <a:t>•</a:t>
            </a:r>
            <a:r>
              <a:rPr lang="en-US" dirty="0"/>
              <a:t> </a:t>
            </a:r>
            <a:r>
              <a:rPr lang="vi-VN" dirty="0"/>
              <a:t>Phát triển phần mềm ứng dụng, bao gồm các chức năng chính như: quản lý quần áo, quản lý khách hàng, quản lý nhà cung cấp, quản lý bán hàng,...</a:t>
            </a:r>
          </a:p>
          <a:p>
            <a:pPr algn="just"/>
            <a:r>
              <a:rPr lang="en-US" dirty="0"/>
              <a:t>   </a:t>
            </a:r>
            <a:r>
              <a:rPr lang="vi-VN" dirty="0"/>
              <a:t>•</a:t>
            </a:r>
            <a:r>
              <a:rPr lang="en-US" dirty="0"/>
              <a:t> </a:t>
            </a:r>
            <a:r>
              <a:rPr lang="vi-VN" dirty="0"/>
              <a:t>Tìm kiếm khách hàng tiềm năng, thử nghiệm và hoàn thiện sản phẩm.</a:t>
            </a:r>
          </a:p>
        </p:txBody>
      </p:sp>
      <p:sp>
        <p:nvSpPr>
          <p:cNvPr id="3" name="Nghiep Vu Ban Hang">
            <a:extLst>
              <a:ext uri="{FF2B5EF4-FFF2-40B4-BE49-F238E27FC236}">
                <a16:creationId xmlns:a16="http://schemas.microsoft.com/office/drawing/2014/main" id="{D4A2EB3F-4D60-451F-8F45-7D6654D2FCD9}"/>
              </a:ext>
            </a:extLst>
          </p:cNvPr>
          <p:cNvSpPr>
            <a:spLocks noGrp="1"/>
          </p:cNvSpPr>
          <p:nvPr>
            <p:ph type="body" sz="quarter" idx="3"/>
          </p:nvPr>
        </p:nvSpPr>
        <p:spPr>
          <a:xfrm>
            <a:off x="3797308" y="1037486"/>
            <a:ext cx="7411718" cy="338328"/>
          </a:xfrm>
        </p:spPr>
        <p:txBody>
          <a:bodyPr vert="horz" lIns="91440" tIns="45720" rIns="91440" bIns="45720" rtlCol="0" anchor="t">
            <a:noAutofit/>
          </a:bodyPr>
          <a:lstStyle/>
          <a:p>
            <a:r>
              <a:rPr lang="en-US" dirty="0" err="1"/>
              <a:t>Phát</a:t>
            </a:r>
            <a:r>
              <a:rPr lang="en-US" dirty="0"/>
              <a:t> </a:t>
            </a:r>
            <a:r>
              <a:rPr lang="en-US" dirty="0" err="1"/>
              <a:t>triển</a:t>
            </a:r>
            <a:r>
              <a:rPr lang="en-US" dirty="0"/>
              <a:t> </a:t>
            </a:r>
            <a:r>
              <a:rPr lang="en-US" dirty="0" err="1"/>
              <a:t>dự</a:t>
            </a:r>
            <a:r>
              <a:rPr lang="en-US" dirty="0"/>
              <a:t> </a:t>
            </a:r>
            <a:r>
              <a:rPr lang="en-US" dirty="0" err="1"/>
              <a:t>án</a:t>
            </a:r>
            <a:r>
              <a:rPr lang="en-US" dirty="0"/>
              <a:t> </a:t>
            </a:r>
            <a:r>
              <a:rPr lang="en-US" dirty="0" err="1"/>
              <a:t>với</a:t>
            </a:r>
            <a:r>
              <a:rPr lang="en-US" dirty="0"/>
              <a:t> </a:t>
            </a:r>
            <a:r>
              <a:rPr lang="en-US" dirty="0" err="1"/>
              <a:t>kế</a:t>
            </a:r>
            <a:r>
              <a:rPr lang="en-US" dirty="0"/>
              <a:t> </a:t>
            </a:r>
            <a:r>
              <a:rPr lang="en-US" dirty="0" err="1"/>
              <a:t>hoạch</a:t>
            </a:r>
            <a:r>
              <a:rPr lang="en-US" dirty="0"/>
              <a:t> </a:t>
            </a:r>
            <a:r>
              <a:rPr lang="en-US" dirty="0" err="1"/>
              <a:t>được</a:t>
            </a:r>
            <a:r>
              <a:rPr lang="en-US" dirty="0"/>
              <a:t> chia </a:t>
            </a:r>
            <a:r>
              <a:rPr lang="en-US" dirty="0" err="1"/>
              <a:t>thành</a:t>
            </a:r>
            <a:r>
              <a:rPr lang="en-US" dirty="0"/>
              <a:t> 2 </a:t>
            </a:r>
            <a:r>
              <a:rPr lang="en-US" dirty="0" err="1"/>
              <a:t>giai</a:t>
            </a:r>
            <a:r>
              <a:rPr lang="en-US" dirty="0"/>
              <a:t> </a:t>
            </a:r>
            <a:r>
              <a:rPr lang="en-US" dirty="0" err="1"/>
              <a:t>đoạn</a:t>
            </a:r>
            <a:r>
              <a:rPr lang="en-US" dirty="0"/>
              <a:t>:</a:t>
            </a:r>
          </a:p>
        </p:txBody>
      </p:sp>
      <p:sp>
        <p:nvSpPr>
          <p:cNvPr id="2" name="Title">
            <a:extLst>
              <a:ext uri="{FF2B5EF4-FFF2-40B4-BE49-F238E27FC236}">
                <a16:creationId xmlns:a16="http://schemas.microsoft.com/office/drawing/2014/main" id="{75031FE9-9059-4FE8-B4AC-9771F23A1B89}"/>
              </a:ext>
            </a:extLst>
          </p:cNvPr>
          <p:cNvSpPr>
            <a:spLocks noGrp="1"/>
          </p:cNvSpPr>
          <p:nvPr>
            <p:ph type="title"/>
          </p:nvPr>
        </p:nvSpPr>
        <p:spPr>
          <a:xfrm>
            <a:off x="3797300" y="175875"/>
            <a:ext cx="8059420" cy="722757"/>
          </a:xfrm>
        </p:spPr>
        <p:txBody>
          <a:bodyPr>
            <a:noAutofit/>
          </a:bodyPr>
          <a:lstStyle/>
          <a:p>
            <a:r>
              <a:rPr lang="en-US" sz="2800" dirty="0" err="1"/>
              <a:t>Ứng</a:t>
            </a:r>
            <a:r>
              <a:rPr lang="en-US" sz="2800" dirty="0"/>
              <a:t> </a:t>
            </a:r>
            <a:r>
              <a:rPr lang="en-US" sz="2800" dirty="0" err="1"/>
              <a:t>Dụng</a:t>
            </a:r>
            <a:r>
              <a:rPr lang="en-US" sz="2800" dirty="0"/>
              <a:t> </a:t>
            </a:r>
            <a:r>
              <a:rPr lang="en-US" sz="2800" dirty="0" err="1"/>
              <a:t>Quản</a:t>
            </a:r>
            <a:r>
              <a:rPr lang="en-US" sz="2800" dirty="0"/>
              <a:t> Lý Bán </a:t>
            </a:r>
            <a:r>
              <a:rPr lang="en-US" sz="2800" dirty="0" err="1"/>
              <a:t>Hàng</a:t>
            </a:r>
            <a:r>
              <a:rPr lang="en-US" sz="2800" dirty="0"/>
              <a:t> Cho </a:t>
            </a:r>
            <a:r>
              <a:rPr lang="en-US" sz="2800" dirty="0" err="1"/>
              <a:t>Cửa</a:t>
            </a:r>
            <a:r>
              <a:rPr lang="en-US" sz="2800" dirty="0"/>
              <a:t> </a:t>
            </a:r>
            <a:r>
              <a:rPr lang="en-US" sz="2800" dirty="0" err="1"/>
              <a:t>Hàng</a:t>
            </a:r>
            <a:r>
              <a:rPr lang="en-US" sz="2800" dirty="0"/>
              <a:t> </a:t>
            </a:r>
            <a:r>
              <a:rPr lang="en-US" sz="2800" dirty="0" err="1"/>
              <a:t>Quần</a:t>
            </a:r>
            <a:r>
              <a:rPr lang="en-US" sz="2800" dirty="0"/>
              <a:t> </a:t>
            </a:r>
            <a:r>
              <a:rPr lang="en-US" sz="2800" dirty="0" err="1"/>
              <a:t>Áo</a:t>
            </a:r>
            <a:r>
              <a:rPr lang="en-US" sz="2800" dirty="0"/>
              <a:t> </a:t>
            </a:r>
            <a:r>
              <a:rPr lang="en-US" sz="2800" dirty="0" err="1"/>
              <a:t>Thời</a:t>
            </a:r>
            <a:r>
              <a:rPr lang="en-US" sz="2800" dirty="0"/>
              <a:t> Trang</a:t>
            </a:r>
          </a:p>
        </p:txBody>
      </p:sp>
    </p:spTree>
    <p:extLst>
      <p:ext uri="{BB962C8B-B14F-4D97-AF65-F5344CB8AC3E}">
        <p14:creationId xmlns:p14="http://schemas.microsoft.com/office/powerpoint/2010/main" val="3763483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Effect transition="in" filter="fade">
                                      <p:cBhvr>
                                        <p:cTn id="13" dur="500"/>
                                        <p:tgtEl>
                                          <p:spTgt spid="7">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fade">
                                      <p:cBhvr>
                                        <p:cTn id="16" dur="500"/>
                                        <p:tgtEl>
                                          <p:spTgt spid="7">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Effect transition="in" filter="fade">
                                      <p:cBhvr>
                                        <p:cTn id="19" dur="500"/>
                                        <p:tgtEl>
                                          <p:spTgt spid="7">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xEl>
                                              <p:pRg st="0" end="0"/>
                                            </p:txEl>
                                          </p:spTgt>
                                        </p:tgtEl>
                                        <p:attrNameLst>
                                          <p:attrName>style.visibility</p:attrName>
                                        </p:attrNameLst>
                                      </p:cBhvr>
                                      <p:to>
                                        <p:strVal val="visible"/>
                                      </p:to>
                                    </p:set>
                                    <p:animEffect transition="in" filter="fade">
                                      <p:cBhvr>
                                        <p:cTn id="22" dur="500"/>
                                        <p:tgtEl>
                                          <p:spTgt spid="11">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xEl>
                                              <p:pRg st="1" end="1"/>
                                            </p:txEl>
                                          </p:spTgt>
                                        </p:tgtEl>
                                        <p:attrNameLst>
                                          <p:attrName>style.visibility</p:attrName>
                                        </p:attrNameLst>
                                      </p:cBhvr>
                                      <p:to>
                                        <p:strVal val="visible"/>
                                      </p:to>
                                    </p:set>
                                    <p:animEffect transition="in" filter="fade">
                                      <p:cBhvr>
                                        <p:cTn id="25" dur="500"/>
                                        <p:tgtEl>
                                          <p:spTgt spid="11">
                                            <p:txEl>
                                              <p:pRg st="1" end="1"/>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xEl>
                                              <p:pRg st="2" end="2"/>
                                            </p:txEl>
                                          </p:spTgt>
                                        </p:tgtEl>
                                        <p:attrNameLst>
                                          <p:attrName>style.visibility</p:attrName>
                                        </p:attrNameLst>
                                      </p:cBhvr>
                                      <p:to>
                                        <p:strVal val="visible"/>
                                      </p:to>
                                    </p:set>
                                    <p:animEffect transition="in" filter="fade">
                                      <p:cBhvr>
                                        <p:cTn id="28" dur="500"/>
                                        <p:tgtEl>
                                          <p:spTgt spid="11">
                                            <p:txEl>
                                              <p:pRg st="2" end="2"/>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xEl>
                                              <p:pRg st="3" end="3"/>
                                            </p:txEl>
                                          </p:spTgt>
                                        </p:tgtEl>
                                        <p:attrNameLst>
                                          <p:attrName>style.visibility</p:attrName>
                                        </p:attrNameLst>
                                      </p:cBhvr>
                                      <p:to>
                                        <p:strVal val="visible"/>
                                      </p:to>
                                    </p:set>
                                    <p:animEffect transition="in" filter="fade">
                                      <p:cBhvr>
                                        <p:cTn id="31" dur="500"/>
                                        <p:tgtEl>
                                          <p:spTgt spid="1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7" grpId="0" build="p"/>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Picture Placeholder 10" descr="Sweatshirts in different shades of grey">
            <a:extLst>
              <a:ext uri="{FF2B5EF4-FFF2-40B4-BE49-F238E27FC236}">
                <a16:creationId xmlns:a16="http://schemas.microsoft.com/office/drawing/2014/main" id="{7B8040BD-D630-429D-A8B5-0210D22D55E9}"/>
              </a:ext>
              <a:ext uri="{C183D7F6-B498-43B3-948B-1728B52AA6E4}">
                <adec:decorative xmlns:adec="http://schemas.microsoft.com/office/drawing/2017/decorative" val="1"/>
              </a:ext>
            </a:extLst>
          </p:cNvPr>
          <p:cNvPicPr>
            <a:picLocks noGrp="1" noChangeAspect="1"/>
          </p:cNvPicPr>
          <p:nvPr>
            <p:ph type="pic" sz="quarter" idx="23"/>
          </p:nvPr>
        </p:nvPicPr>
        <p:blipFill>
          <a:blip r:embed="rId2"/>
          <a:srcRect t="35934" b="35934"/>
          <a:stretch/>
        </p:blipFill>
        <p:spPr>
          <a:xfrm>
            <a:off x="1588" y="4572000"/>
            <a:ext cx="12188825" cy="2286000"/>
          </a:xfrm>
        </p:spPr>
      </p:pic>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838200" y="365125"/>
            <a:ext cx="10515600" cy="1325563"/>
          </a:xfrm>
        </p:spPr>
        <p:txBody>
          <a:bodyPr/>
          <a:lstStyle/>
          <a:p>
            <a:r>
              <a:rPr lang="en-US" dirty="0" err="1"/>
              <a:t>Điểm</a:t>
            </a:r>
            <a:r>
              <a:rPr lang="en-US" dirty="0"/>
              <a:t> </a:t>
            </a:r>
            <a:r>
              <a:rPr lang="en-US" dirty="0" err="1"/>
              <a:t>Khác</a:t>
            </a:r>
            <a:r>
              <a:rPr lang="en-US" dirty="0"/>
              <a:t> </a:t>
            </a:r>
            <a:r>
              <a:rPr lang="en-US" dirty="0" err="1"/>
              <a:t>Biệt</a:t>
            </a:r>
            <a:r>
              <a:rPr lang="en-US" dirty="0"/>
              <a:t> So </a:t>
            </a:r>
            <a:r>
              <a:rPr lang="en-US" dirty="0" err="1"/>
              <a:t>Với</a:t>
            </a:r>
            <a:r>
              <a:rPr lang="en-US" dirty="0"/>
              <a:t> </a:t>
            </a:r>
            <a:r>
              <a:rPr lang="en-US" dirty="0" err="1"/>
              <a:t>Dự</a:t>
            </a:r>
            <a:r>
              <a:rPr lang="en-US" dirty="0"/>
              <a:t> </a:t>
            </a:r>
            <a:r>
              <a:rPr lang="en-US" dirty="0" err="1"/>
              <a:t>Án</a:t>
            </a:r>
            <a:r>
              <a:rPr lang="en-US" dirty="0"/>
              <a:t> </a:t>
            </a:r>
            <a:r>
              <a:rPr lang="en-US" dirty="0" err="1"/>
              <a:t>Khác</a:t>
            </a:r>
            <a:endParaRPr lang="en-US" dirty="0"/>
          </a:p>
        </p:txBody>
      </p:sp>
      <p:sp>
        <p:nvSpPr>
          <p:cNvPr id="4" name="Text Placeholder 3">
            <a:extLst>
              <a:ext uri="{FF2B5EF4-FFF2-40B4-BE49-F238E27FC236}">
                <a16:creationId xmlns:a16="http://schemas.microsoft.com/office/drawing/2014/main" id="{A112B089-A8F9-45B1-BE6E-EAC10163F082}"/>
              </a:ext>
            </a:extLst>
          </p:cNvPr>
          <p:cNvSpPr>
            <a:spLocks noGrp="1"/>
          </p:cNvSpPr>
          <p:nvPr>
            <p:ph type="body" sz="quarter" idx="13"/>
          </p:nvPr>
        </p:nvSpPr>
        <p:spPr>
          <a:xfrm>
            <a:off x="390209" y="1696389"/>
            <a:ext cx="3678428" cy="3647605"/>
          </a:xfrm>
        </p:spPr>
        <p:txBody>
          <a:bodyPr>
            <a:normAutofit/>
          </a:bodyPr>
          <a:lstStyle/>
          <a:p>
            <a:r>
              <a:rPr lang="en-US" dirty="0"/>
              <a:t>Giao </a:t>
            </a:r>
            <a:r>
              <a:rPr lang="en-US" dirty="0" err="1"/>
              <a:t>diện</a:t>
            </a:r>
            <a:r>
              <a:rPr lang="en-US" dirty="0"/>
              <a:t> </a:t>
            </a:r>
            <a:r>
              <a:rPr lang="en-US" dirty="0" err="1"/>
              <a:t>thân</a:t>
            </a:r>
            <a:r>
              <a:rPr lang="en-US" dirty="0"/>
              <a:t> </a:t>
            </a:r>
            <a:r>
              <a:rPr lang="en-US" dirty="0" err="1"/>
              <a:t>thiện</a:t>
            </a:r>
            <a:r>
              <a:rPr lang="en-US" dirty="0"/>
              <a:t>, </a:t>
            </a:r>
            <a:r>
              <a:rPr lang="en-US" dirty="0" err="1"/>
              <a:t>dễ</a:t>
            </a:r>
            <a:r>
              <a:rPr lang="en-US" dirty="0"/>
              <a:t> </a:t>
            </a:r>
            <a:r>
              <a:rPr lang="en-US" dirty="0" err="1"/>
              <a:t>sử</a:t>
            </a:r>
            <a:r>
              <a:rPr lang="en-US" dirty="0"/>
              <a:t> </a:t>
            </a:r>
            <a:r>
              <a:rPr lang="en-US" dirty="0" err="1"/>
              <a:t>dụng</a:t>
            </a:r>
            <a:endParaRPr lang="en-ZA" dirty="0"/>
          </a:p>
        </p:txBody>
      </p:sp>
      <p:sp>
        <p:nvSpPr>
          <p:cNvPr id="6" name="Text Placeholder 5">
            <a:extLst>
              <a:ext uri="{FF2B5EF4-FFF2-40B4-BE49-F238E27FC236}">
                <a16:creationId xmlns:a16="http://schemas.microsoft.com/office/drawing/2014/main" id="{0FE22F9B-4BF8-41DC-8F1C-836B546E59AD}"/>
              </a:ext>
            </a:extLst>
          </p:cNvPr>
          <p:cNvSpPr>
            <a:spLocks noGrp="1"/>
          </p:cNvSpPr>
          <p:nvPr>
            <p:ph type="body" sz="quarter" idx="15"/>
          </p:nvPr>
        </p:nvSpPr>
        <p:spPr>
          <a:xfrm>
            <a:off x="637310" y="3131820"/>
            <a:ext cx="3201483" cy="2084758"/>
          </a:xfrm>
        </p:spPr>
        <p:txBody>
          <a:bodyPr>
            <a:normAutofit/>
          </a:bodyPr>
          <a:lstStyle/>
          <a:p>
            <a:pPr algn="just"/>
            <a:r>
              <a:rPr lang="vi-VN" dirty="0"/>
              <a:t>Ứng dụng được thiết kế với giao diện đơn giản, dễ nhìn, dễ sử dụng, phù hợp với cả người dùng không có kiến thức về CNTT.</a:t>
            </a:r>
            <a:endParaRPr lang="en-ZA" dirty="0"/>
          </a:p>
        </p:txBody>
      </p:sp>
      <p:sp>
        <p:nvSpPr>
          <p:cNvPr id="42" name="Date Placeholder 41">
            <a:extLst>
              <a:ext uri="{FF2B5EF4-FFF2-40B4-BE49-F238E27FC236}">
                <a16:creationId xmlns:a16="http://schemas.microsoft.com/office/drawing/2014/main" id="{916DDA26-131E-46AD-ADAE-F0E710EAF3DE}"/>
              </a:ext>
            </a:extLst>
          </p:cNvPr>
          <p:cNvSpPr>
            <a:spLocks noGrp="1"/>
          </p:cNvSpPr>
          <p:nvPr>
            <p:ph type="dt" sz="half" idx="20"/>
          </p:nvPr>
        </p:nvSpPr>
        <p:spPr>
          <a:xfrm>
            <a:off x="838200" y="6356350"/>
            <a:ext cx="2743200" cy="365125"/>
          </a:xfrm>
        </p:spPr>
        <p:txBody>
          <a:bodyPr/>
          <a:lstStyle/>
          <a:p>
            <a:r>
              <a:rPr lang="en-US"/>
              <a:t>14/12/2023</a:t>
            </a:r>
          </a:p>
        </p:txBody>
      </p:sp>
      <p:sp>
        <p:nvSpPr>
          <p:cNvPr id="114" name="Text Placeholder 113">
            <a:extLst>
              <a:ext uri="{FF2B5EF4-FFF2-40B4-BE49-F238E27FC236}">
                <a16:creationId xmlns:a16="http://schemas.microsoft.com/office/drawing/2014/main" id="{B51B89C9-6212-44BC-8654-817139EF8D59}"/>
              </a:ext>
            </a:extLst>
          </p:cNvPr>
          <p:cNvSpPr>
            <a:spLocks noGrp="1"/>
          </p:cNvSpPr>
          <p:nvPr>
            <p:ph type="body" sz="quarter" idx="24"/>
          </p:nvPr>
        </p:nvSpPr>
        <p:spPr>
          <a:xfrm>
            <a:off x="4516628" y="1696389"/>
            <a:ext cx="3209544" cy="3648456"/>
          </a:xfrm>
        </p:spPr>
        <p:txBody>
          <a:bodyPr/>
          <a:lstStyle/>
          <a:p>
            <a:r>
              <a:rPr lang="en-ZA" dirty="0" err="1"/>
              <a:t>Hiệu</a:t>
            </a:r>
            <a:r>
              <a:rPr lang="en-ZA" dirty="0"/>
              <a:t> </a:t>
            </a:r>
            <a:r>
              <a:rPr lang="en-ZA" dirty="0" err="1"/>
              <a:t>Suất</a:t>
            </a:r>
            <a:r>
              <a:rPr lang="en-ZA" dirty="0"/>
              <a:t> Cao</a:t>
            </a:r>
          </a:p>
        </p:txBody>
      </p:sp>
      <p:sp>
        <p:nvSpPr>
          <p:cNvPr id="7" name="Content Placeholder 6">
            <a:extLst>
              <a:ext uri="{FF2B5EF4-FFF2-40B4-BE49-F238E27FC236}">
                <a16:creationId xmlns:a16="http://schemas.microsoft.com/office/drawing/2014/main" id="{6B35F89A-6CDF-41F7-BD87-18B45BD7330B}"/>
              </a:ext>
            </a:extLst>
          </p:cNvPr>
          <p:cNvSpPr>
            <a:spLocks noGrp="1"/>
          </p:cNvSpPr>
          <p:nvPr>
            <p:ph type="body" sz="quarter" idx="25"/>
          </p:nvPr>
        </p:nvSpPr>
        <p:spPr>
          <a:xfrm>
            <a:off x="4765548" y="3130868"/>
            <a:ext cx="2743200" cy="2085710"/>
          </a:xfrm>
        </p:spPr>
        <p:txBody>
          <a:bodyPr vert="horz" lIns="91440" tIns="45720" rIns="91440" bIns="45720" rtlCol="0" anchor="t">
            <a:normAutofit/>
          </a:bodyPr>
          <a:lstStyle/>
          <a:p>
            <a:pPr algn="just"/>
            <a:r>
              <a:rPr lang="en-US" dirty="0" err="1"/>
              <a:t>Ứng</a:t>
            </a:r>
            <a:r>
              <a:rPr lang="en-US" dirty="0"/>
              <a:t> </a:t>
            </a:r>
            <a:r>
              <a:rPr lang="en-US" dirty="0" err="1"/>
              <a:t>dụng</a:t>
            </a:r>
            <a:r>
              <a:rPr lang="en-US" dirty="0"/>
              <a:t> </a:t>
            </a:r>
            <a:r>
              <a:rPr lang="en-US" dirty="0" err="1"/>
              <a:t>được</a:t>
            </a:r>
            <a:r>
              <a:rPr lang="en-US" dirty="0"/>
              <a:t> </a:t>
            </a:r>
            <a:r>
              <a:rPr lang="en-US" dirty="0" err="1"/>
              <a:t>tối</a:t>
            </a:r>
            <a:r>
              <a:rPr lang="en-US" dirty="0"/>
              <a:t> </a:t>
            </a:r>
            <a:r>
              <a:rPr lang="en-US" dirty="0" err="1"/>
              <a:t>ưu</a:t>
            </a:r>
            <a:r>
              <a:rPr lang="en-US" dirty="0"/>
              <a:t> </a:t>
            </a:r>
            <a:r>
              <a:rPr lang="en-US" dirty="0" err="1"/>
              <a:t>hóa</a:t>
            </a:r>
            <a:r>
              <a:rPr lang="en-US" dirty="0"/>
              <a:t> </a:t>
            </a:r>
            <a:r>
              <a:rPr lang="en-US" dirty="0" err="1"/>
              <a:t>hiệu</a:t>
            </a:r>
            <a:r>
              <a:rPr lang="en-US" dirty="0"/>
              <a:t> </a:t>
            </a:r>
            <a:r>
              <a:rPr lang="en-US" dirty="0" err="1"/>
              <a:t>suất</a:t>
            </a:r>
            <a:r>
              <a:rPr lang="en-US" dirty="0"/>
              <a:t>, </a:t>
            </a:r>
            <a:r>
              <a:rPr lang="en-US" dirty="0" err="1"/>
              <a:t>giúp</a:t>
            </a:r>
            <a:r>
              <a:rPr lang="en-US" dirty="0"/>
              <a:t> </a:t>
            </a:r>
            <a:r>
              <a:rPr lang="en-US" dirty="0" err="1"/>
              <a:t>hoạt</a:t>
            </a:r>
            <a:r>
              <a:rPr lang="en-US" dirty="0"/>
              <a:t> </a:t>
            </a:r>
            <a:r>
              <a:rPr lang="en-US" dirty="0" err="1"/>
              <a:t>động</a:t>
            </a:r>
            <a:r>
              <a:rPr lang="en-US" dirty="0"/>
              <a:t> </a:t>
            </a:r>
            <a:r>
              <a:rPr lang="en-US" dirty="0" err="1"/>
              <a:t>nhanh</a:t>
            </a:r>
            <a:r>
              <a:rPr lang="en-US" dirty="0"/>
              <a:t> </a:t>
            </a:r>
            <a:r>
              <a:rPr lang="en-US" dirty="0" err="1"/>
              <a:t>chóng</a:t>
            </a:r>
            <a:r>
              <a:rPr lang="en-US" dirty="0"/>
              <a:t>, </a:t>
            </a:r>
            <a:r>
              <a:rPr lang="en-US" dirty="0" err="1"/>
              <a:t>mượt</a:t>
            </a:r>
            <a:r>
              <a:rPr lang="en-US" dirty="0"/>
              <a:t> </a:t>
            </a:r>
            <a:r>
              <a:rPr lang="en-US" dirty="0" err="1"/>
              <a:t>mà</a:t>
            </a:r>
            <a:r>
              <a:rPr lang="en-US" dirty="0"/>
              <a:t>, </a:t>
            </a:r>
            <a:r>
              <a:rPr lang="en-US" dirty="0" err="1"/>
              <a:t>hạn</a:t>
            </a:r>
            <a:r>
              <a:rPr lang="en-US" dirty="0"/>
              <a:t> </a:t>
            </a:r>
            <a:r>
              <a:rPr lang="en-US" dirty="0" err="1"/>
              <a:t>chế</a:t>
            </a:r>
            <a:r>
              <a:rPr lang="en-US" dirty="0"/>
              <a:t> </a:t>
            </a:r>
            <a:r>
              <a:rPr lang="en-US" dirty="0" err="1"/>
              <a:t>tình</a:t>
            </a:r>
            <a:r>
              <a:rPr lang="en-US" dirty="0"/>
              <a:t> </a:t>
            </a:r>
            <a:r>
              <a:rPr lang="en-US" dirty="0" err="1"/>
              <a:t>trạng</a:t>
            </a:r>
            <a:r>
              <a:rPr lang="en-US" dirty="0"/>
              <a:t> </a:t>
            </a:r>
            <a:r>
              <a:rPr lang="en-US" dirty="0" err="1"/>
              <a:t>giật</a:t>
            </a:r>
            <a:r>
              <a:rPr lang="en-US" dirty="0"/>
              <a:t> lag</a:t>
            </a:r>
            <a:r>
              <a:rPr lang="en-US" noProof="1"/>
              <a:t>.</a:t>
            </a:r>
            <a:endParaRPr lang="en-ZA" noProof="1"/>
          </a:p>
          <a:p>
            <a:endParaRPr lang="en-ZA" noProof="1"/>
          </a:p>
        </p:txBody>
      </p:sp>
      <p:sp>
        <p:nvSpPr>
          <p:cNvPr id="43" name="Footer Placeholder 42">
            <a:extLst>
              <a:ext uri="{FF2B5EF4-FFF2-40B4-BE49-F238E27FC236}">
                <a16:creationId xmlns:a16="http://schemas.microsoft.com/office/drawing/2014/main" id="{3F77F960-EB31-4698-AB82-5583AF66D391}"/>
              </a:ext>
            </a:extLst>
          </p:cNvPr>
          <p:cNvSpPr>
            <a:spLocks noGrp="1"/>
          </p:cNvSpPr>
          <p:nvPr>
            <p:ph type="ftr" sz="quarter" idx="21"/>
          </p:nvPr>
        </p:nvSpPr>
        <p:spPr>
          <a:xfrm>
            <a:off x="4038600" y="6356350"/>
            <a:ext cx="4114800" cy="365125"/>
          </a:xfrm>
        </p:spPr>
        <p:txBody>
          <a:bodyPr/>
          <a:lstStyle/>
          <a:p>
            <a:r>
              <a:rPr lang="en-US"/>
              <a:t>Nhóm 06 - Phát Triển Ứng Dụng</a:t>
            </a:r>
          </a:p>
        </p:txBody>
      </p:sp>
      <p:sp>
        <p:nvSpPr>
          <p:cNvPr id="3" name="Text Placeholder 2">
            <a:extLst>
              <a:ext uri="{FF2B5EF4-FFF2-40B4-BE49-F238E27FC236}">
                <a16:creationId xmlns:a16="http://schemas.microsoft.com/office/drawing/2014/main" id="{D5E1C399-8F48-44F5-9461-3C89866D4CE1}"/>
              </a:ext>
            </a:extLst>
          </p:cNvPr>
          <p:cNvSpPr>
            <a:spLocks noGrp="1"/>
          </p:cNvSpPr>
          <p:nvPr>
            <p:ph type="body" sz="quarter" idx="26"/>
          </p:nvPr>
        </p:nvSpPr>
        <p:spPr>
          <a:xfrm>
            <a:off x="8153400" y="1696389"/>
            <a:ext cx="3648392" cy="3648456"/>
          </a:xfrm>
        </p:spPr>
        <p:txBody>
          <a:bodyPr/>
          <a:lstStyle/>
          <a:p>
            <a:pPr>
              <a:spcBef>
                <a:spcPts val="0"/>
              </a:spcBef>
            </a:pPr>
            <a:r>
              <a:rPr lang="en-US" dirty="0" err="1"/>
              <a:t>Tính</a:t>
            </a:r>
            <a:r>
              <a:rPr lang="en-US" dirty="0"/>
              <a:t> </a:t>
            </a:r>
            <a:r>
              <a:rPr lang="en-US" dirty="0" err="1"/>
              <a:t>Năng</a:t>
            </a:r>
            <a:r>
              <a:rPr lang="en-US" dirty="0"/>
              <a:t> </a:t>
            </a:r>
          </a:p>
          <a:p>
            <a:pPr>
              <a:spcBef>
                <a:spcPts val="0"/>
              </a:spcBef>
            </a:pPr>
            <a:r>
              <a:rPr lang="en-US" dirty="0"/>
              <a:t>Phong </a:t>
            </a:r>
            <a:r>
              <a:rPr lang="en-US" dirty="0" err="1"/>
              <a:t>Phú</a:t>
            </a:r>
            <a:endParaRPr lang="en-US" dirty="0"/>
          </a:p>
        </p:txBody>
      </p:sp>
      <p:sp>
        <p:nvSpPr>
          <p:cNvPr id="8" name="Text Placeholder 7">
            <a:extLst>
              <a:ext uri="{FF2B5EF4-FFF2-40B4-BE49-F238E27FC236}">
                <a16:creationId xmlns:a16="http://schemas.microsoft.com/office/drawing/2014/main" id="{E92B9716-8D44-4864-8986-720957B34362}"/>
              </a:ext>
            </a:extLst>
          </p:cNvPr>
          <p:cNvSpPr>
            <a:spLocks noGrp="1"/>
          </p:cNvSpPr>
          <p:nvPr>
            <p:ph type="body" sz="quarter" idx="27"/>
          </p:nvPr>
        </p:nvSpPr>
        <p:spPr>
          <a:xfrm>
            <a:off x="8377129" y="3130868"/>
            <a:ext cx="3177561" cy="2085710"/>
          </a:xfrm>
        </p:spPr>
        <p:txBody>
          <a:bodyPr/>
          <a:lstStyle/>
          <a:p>
            <a:pPr algn="just"/>
            <a:r>
              <a:rPr lang="en-ZA" noProof="1"/>
              <a:t>Ứng dụng cung cấp đầy đủ các tính năng cần thiết cho việc quản lý bán hàng, đặt hàng, quản lý khách hàng, nhà cung cấp,...</a:t>
            </a:r>
            <a:endParaRPr lang="en-US" dirty="0"/>
          </a:p>
        </p:txBody>
      </p:sp>
      <p:sp>
        <p:nvSpPr>
          <p:cNvPr id="44" name="Slide Number Placeholder 43">
            <a:extLst>
              <a:ext uri="{FF2B5EF4-FFF2-40B4-BE49-F238E27FC236}">
                <a16:creationId xmlns:a16="http://schemas.microsoft.com/office/drawing/2014/main" id="{3E790E42-CF88-4BBB-827D-12B6E23D93C1}"/>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19</a:t>
            </a:fld>
            <a:endParaRPr lang="en-US"/>
          </a:p>
        </p:txBody>
      </p:sp>
    </p:spTree>
    <p:extLst>
      <p:ext uri="{BB962C8B-B14F-4D97-AF65-F5344CB8AC3E}">
        <p14:creationId xmlns:p14="http://schemas.microsoft.com/office/powerpoint/2010/main" val="3414231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animEffect transition="in" filter="fade">
                                      <p:cBhvr>
                                        <p:cTn id="7" dur="500"/>
                                        <p:tgtEl>
                                          <p:spTgt spid="4">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14">
                                            <p:bg/>
                                          </p:spTgt>
                                        </p:tgtEl>
                                        <p:attrNameLst>
                                          <p:attrName>style.visibility</p:attrName>
                                        </p:attrNameLst>
                                      </p:cBhvr>
                                      <p:to>
                                        <p:strVal val="visible"/>
                                      </p:to>
                                    </p:set>
                                    <p:animEffect transition="in" filter="fade">
                                      <p:cBhvr>
                                        <p:cTn id="18" dur="500"/>
                                        <p:tgtEl>
                                          <p:spTgt spid="114">
                                            <p:bg/>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4">
                                            <p:txEl>
                                              <p:pRg st="0" end="0"/>
                                            </p:txEl>
                                          </p:spTgt>
                                        </p:tgtEl>
                                        <p:attrNameLst>
                                          <p:attrName>style.visibility</p:attrName>
                                        </p:attrNameLst>
                                      </p:cBhvr>
                                      <p:to>
                                        <p:strVal val="visible"/>
                                      </p:to>
                                    </p:set>
                                    <p:animEffect transition="in" filter="fade">
                                      <p:cBhvr>
                                        <p:cTn id="21" dur="500"/>
                                        <p:tgtEl>
                                          <p:spTgt spid="114">
                                            <p:txEl>
                                              <p:pRg st="0" end="0"/>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
                                            <p:txEl>
                                              <p:pRg st="0" end="0"/>
                                            </p:txEl>
                                          </p:spTgt>
                                        </p:tgtEl>
                                        <p:attrNameLst>
                                          <p:attrName>style.visibility</p:attrName>
                                        </p:attrNameLst>
                                      </p:cBhvr>
                                      <p:to>
                                        <p:strVal val="visible"/>
                                      </p:to>
                                    </p:set>
                                    <p:animEffect transition="in" filter="fade">
                                      <p:cBhvr>
                                        <p:cTn id="24" dur="500"/>
                                        <p:tgtEl>
                                          <p:spTgt spid="7">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bg/>
                                          </p:spTgt>
                                        </p:tgtEl>
                                        <p:attrNameLst>
                                          <p:attrName>style.visibility</p:attrName>
                                        </p:attrNameLst>
                                      </p:cBhvr>
                                      <p:to>
                                        <p:strVal val="visible"/>
                                      </p:to>
                                    </p:set>
                                    <p:animEffect transition="in" filter="fade">
                                      <p:cBhvr>
                                        <p:cTn id="29" dur="500"/>
                                        <p:tgtEl>
                                          <p:spTgt spid="3">
                                            <p:bg/>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fade">
                                      <p:cBhvr>
                                        <p:cTn id="32" dur="500"/>
                                        <p:tgtEl>
                                          <p:spTgt spid="3">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1" end="1"/>
                                            </p:txEl>
                                          </p:spTgt>
                                        </p:tgtEl>
                                        <p:attrNameLst>
                                          <p:attrName>style.visibility</p:attrName>
                                        </p:attrNameLst>
                                      </p:cBhvr>
                                      <p:to>
                                        <p:strVal val="visible"/>
                                      </p:to>
                                    </p:set>
                                    <p:animEffect transition="in" filter="fade">
                                      <p:cBhvr>
                                        <p:cTn id="35" dur="500"/>
                                        <p:tgtEl>
                                          <p:spTgt spid="3">
                                            <p:txEl>
                                              <p:pRg st="1" end="1"/>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8">
                                            <p:txEl>
                                              <p:pRg st="0" end="0"/>
                                            </p:txEl>
                                          </p:spTgt>
                                        </p:tgtEl>
                                        <p:attrNameLst>
                                          <p:attrName>style.visibility</p:attrName>
                                        </p:attrNameLst>
                                      </p:cBhvr>
                                      <p:to>
                                        <p:strVal val="visible"/>
                                      </p:to>
                                    </p:set>
                                    <p:animEffect transition="in" filter="fade">
                                      <p:cBhvr>
                                        <p:cTn id="38"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6" grpId="0" build="p"/>
      <p:bldP spid="114" grpId="0" uiExpand="1" build="p" animBg="1"/>
      <p:bldP spid="7" grpId="0" build="p"/>
      <p:bldP spid="3" grpId="0" uiExpand="1" build="p" animBg="1"/>
      <p:bldP spid="8"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365125"/>
            <a:ext cx="10515600" cy="1325563"/>
          </a:xfrm>
        </p:spPr>
        <p:txBody>
          <a:bodyPr/>
          <a:lstStyle/>
          <a:p>
            <a:r>
              <a:rPr lang="en-US"/>
              <a:t>Thành Viên </a:t>
            </a:r>
            <a:r>
              <a:rPr lang="en-US" err="1"/>
              <a:t>Nhóm</a:t>
            </a:r>
            <a:r>
              <a:rPr lang="en-US"/>
              <a:t> 06</a:t>
            </a:r>
          </a:p>
        </p:txBody>
      </p:sp>
      <p:pic>
        <p:nvPicPr>
          <p:cNvPr id="41" name="Picture Placeholder 40">
            <a:extLst>
              <a:ext uri="{FF2B5EF4-FFF2-40B4-BE49-F238E27FC236}">
                <a16:creationId xmlns:a16="http://schemas.microsoft.com/office/drawing/2014/main" id="{3AD14E47-24AF-45E7-9723-21F9F8D01756}"/>
              </a:ext>
            </a:extLst>
          </p:cNvPr>
          <p:cNvPicPr>
            <a:picLocks noGrp="1" noChangeAspect="1"/>
          </p:cNvPicPr>
          <p:nvPr>
            <p:ph type="pic" sz="quarter" idx="13"/>
          </p:nvPr>
        </p:nvPicPr>
        <p:blipFill rotWithShape="1">
          <a:blip r:embed="rId3"/>
          <a:srcRect l="19918" t="19365" r="20067" b="8617"/>
          <a:stretch/>
        </p:blipFill>
        <p:spPr>
          <a:xfrm>
            <a:off x="1335515" y="1690688"/>
            <a:ext cx="2286000" cy="3566160"/>
          </a:xfrm>
        </p:spPr>
      </p:pic>
      <p:sp>
        <p:nvSpPr>
          <p:cNvPr id="4" name="Text Placeholder 3">
            <a:extLst>
              <a:ext uri="{FF2B5EF4-FFF2-40B4-BE49-F238E27FC236}">
                <a16:creationId xmlns:a16="http://schemas.microsoft.com/office/drawing/2014/main" id="{6D7681BD-6DFB-45E8-818F-7EA01BA667E0}"/>
              </a:ext>
            </a:extLst>
          </p:cNvPr>
          <p:cNvSpPr>
            <a:spLocks noGrp="1"/>
          </p:cNvSpPr>
          <p:nvPr>
            <p:ph type="body" sz="quarter" idx="14"/>
          </p:nvPr>
        </p:nvSpPr>
        <p:spPr>
          <a:xfrm>
            <a:off x="1338341" y="5377880"/>
            <a:ext cx="2286000" cy="365125"/>
          </a:xfrm>
        </p:spPr>
        <p:txBody>
          <a:bodyPr/>
          <a:lstStyle/>
          <a:p>
            <a:r>
              <a:rPr lang="en-US"/>
              <a:t>Lê Minh Bảo</a:t>
            </a:r>
          </a:p>
        </p:txBody>
      </p:sp>
      <p:sp>
        <p:nvSpPr>
          <p:cNvPr id="5" name="Text Placeholder 4">
            <a:extLst>
              <a:ext uri="{FF2B5EF4-FFF2-40B4-BE49-F238E27FC236}">
                <a16:creationId xmlns:a16="http://schemas.microsoft.com/office/drawing/2014/main" id="{14722E07-8C73-43B0-B688-A339EC4915B5}"/>
              </a:ext>
            </a:extLst>
          </p:cNvPr>
          <p:cNvSpPr>
            <a:spLocks noGrp="1"/>
          </p:cNvSpPr>
          <p:nvPr>
            <p:ph type="body" sz="quarter" idx="15"/>
          </p:nvPr>
        </p:nvSpPr>
        <p:spPr>
          <a:xfrm>
            <a:off x="1338341" y="5761086"/>
            <a:ext cx="2286000" cy="365125"/>
          </a:xfrm>
        </p:spPr>
        <p:txBody>
          <a:bodyPr/>
          <a:lstStyle/>
          <a:p>
            <a:r>
              <a:rPr lang="en-US"/>
              <a:t>21007881</a:t>
            </a:r>
          </a:p>
          <a:p>
            <a:r>
              <a:rPr lang="en-US" sz="1200"/>
              <a:t>Nhóm Trưởng</a:t>
            </a:r>
          </a:p>
        </p:txBody>
      </p:sp>
      <p:pic>
        <p:nvPicPr>
          <p:cNvPr id="43" name="Picture Placeholder 42">
            <a:extLst>
              <a:ext uri="{FF2B5EF4-FFF2-40B4-BE49-F238E27FC236}">
                <a16:creationId xmlns:a16="http://schemas.microsoft.com/office/drawing/2014/main" id="{F8CCFB54-F564-4C28-9B72-CA9626163838}"/>
              </a:ext>
            </a:extLst>
          </p:cNvPr>
          <p:cNvPicPr>
            <a:picLocks noGrp="1" noChangeAspect="1"/>
          </p:cNvPicPr>
          <p:nvPr>
            <p:ph type="pic" sz="quarter" idx="16"/>
          </p:nvPr>
        </p:nvPicPr>
        <p:blipFill rotWithShape="1">
          <a:blip r:embed="rId4"/>
          <a:srcRect l="1923" t="963" r="1923" b="9744"/>
          <a:stretch/>
        </p:blipFill>
        <p:spPr>
          <a:xfrm>
            <a:off x="4953000" y="1690688"/>
            <a:ext cx="2286000" cy="3566160"/>
          </a:xfrm>
        </p:spPr>
      </p:pic>
      <p:sp>
        <p:nvSpPr>
          <p:cNvPr id="7" name="Text Placeholder 6">
            <a:extLst>
              <a:ext uri="{FF2B5EF4-FFF2-40B4-BE49-F238E27FC236}">
                <a16:creationId xmlns:a16="http://schemas.microsoft.com/office/drawing/2014/main" id="{0D397F1A-A3D7-4C4F-BE56-A2BE21CFE5F0}"/>
              </a:ext>
            </a:extLst>
          </p:cNvPr>
          <p:cNvSpPr>
            <a:spLocks noGrp="1"/>
          </p:cNvSpPr>
          <p:nvPr>
            <p:ph type="body" sz="quarter" idx="17"/>
          </p:nvPr>
        </p:nvSpPr>
        <p:spPr>
          <a:xfrm>
            <a:off x="4953000" y="5377880"/>
            <a:ext cx="2286000" cy="365125"/>
          </a:xfrm>
        </p:spPr>
        <p:txBody>
          <a:bodyPr/>
          <a:lstStyle/>
          <a:p>
            <a:r>
              <a:rPr lang="en-US"/>
              <a:t>Trương Quốc Bảo</a:t>
            </a:r>
          </a:p>
        </p:txBody>
      </p:sp>
      <p:sp>
        <p:nvSpPr>
          <p:cNvPr id="8" name="Text Placeholder 7">
            <a:extLst>
              <a:ext uri="{FF2B5EF4-FFF2-40B4-BE49-F238E27FC236}">
                <a16:creationId xmlns:a16="http://schemas.microsoft.com/office/drawing/2014/main" id="{C88D86D2-1F6A-468E-A2BE-1D1D42AF41A3}"/>
              </a:ext>
            </a:extLst>
          </p:cNvPr>
          <p:cNvSpPr>
            <a:spLocks noGrp="1"/>
          </p:cNvSpPr>
          <p:nvPr>
            <p:ph type="body" sz="quarter" idx="18"/>
          </p:nvPr>
        </p:nvSpPr>
        <p:spPr>
          <a:xfrm>
            <a:off x="4953000" y="5761086"/>
            <a:ext cx="2286000" cy="365125"/>
          </a:xfrm>
        </p:spPr>
        <p:txBody>
          <a:bodyPr/>
          <a:lstStyle/>
          <a:p>
            <a:r>
              <a:rPr lang="en-US"/>
              <a:t>21017351</a:t>
            </a:r>
          </a:p>
          <a:p>
            <a:r>
              <a:rPr lang="en-US" sz="1200"/>
              <a:t>Thành Viên Nhóm</a:t>
            </a:r>
          </a:p>
        </p:txBody>
      </p:sp>
      <p:pic>
        <p:nvPicPr>
          <p:cNvPr id="45" name="Picture Placeholder 44">
            <a:extLst>
              <a:ext uri="{FF2B5EF4-FFF2-40B4-BE49-F238E27FC236}">
                <a16:creationId xmlns:a16="http://schemas.microsoft.com/office/drawing/2014/main" id="{FEFA2E45-2D77-48EC-800D-9CE0CB67E20B}"/>
              </a:ext>
            </a:extLst>
          </p:cNvPr>
          <p:cNvPicPr>
            <a:picLocks noGrp="1" noChangeAspect="1"/>
          </p:cNvPicPr>
          <p:nvPr>
            <p:ph type="pic" sz="quarter" idx="19"/>
          </p:nvPr>
        </p:nvPicPr>
        <p:blipFill rotWithShape="1">
          <a:blip r:embed="rId5">
            <a:extLst>
              <a:ext uri="{BEBA8EAE-BF5A-486C-A8C5-ECC9F3942E4B}">
                <a14:imgProps xmlns:a14="http://schemas.microsoft.com/office/drawing/2010/main">
                  <a14:imgLayer r:embed="rId6">
                    <a14:imgEffect>
                      <a14:saturation sat="99000"/>
                    </a14:imgEffect>
                    <a14:imgEffect>
                      <a14:brightnessContrast bright="18000"/>
                    </a14:imgEffect>
                  </a14:imgLayer>
                </a14:imgProps>
              </a:ext>
            </a:extLst>
          </a:blip>
          <a:srcRect l="26348" t="32852" r="22330" b="15824"/>
          <a:stretch/>
        </p:blipFill>
        <p:spPr>
          <a:xfrm>
            <a:off x="8570485" y="1690688"/>
            <a:ext cx="2286000" cy="3566160"/>
          </a:xfrm>
          <a:ln>
            <a:noFill/>
          </a:ln>
          <a:effectLst>
            <a:softEdge rad="0"/>
          </a:effectLst>
        </p:spPr>
      </p:pic>
      <p:sp>
        <p:nvSpPr>
          <p:cNvPr id="18" name="Text Placeholder 17">
            <a:extLst>
              <a:ext uri="{FF2B5EF4-FFF2-40B4-BE49-F238E27FC236}">
                <a16:creationId xmlns:a16="http://schemas.microsoft.com/office/drawing/2014/main" id="{AC0807CB-21BF-4F3D-8750-B495FD30766C}"/>
              </a:ext>
            </a:extLst>
          </p:cNvPr>
          <p:cNvSpPr>
            <a:spLocks noGrp="1"/>
          </p:cNvSpPr>
          <p:nvPr>
            <p:ph type="body" sz="quarter" idx="20"/>
          </p:nvPr>
        </p:nvSpPr>
        <p:spPr>
          <a:xfrm>
            <a:off x="8570485" y="5377880"/>
            <a:ext cx="2286000" cy="365125"/>
          </a:xfrm>
        </p:spPr>
        <p:txBody>
          <a:bodyPr/>
          <a:lstStyle/>
          <a:p>
            <a:r>
              <a:rPr lang="en-US"/>
              <a:t>Lê Hoàng Nam</a:t>
            </a:r>
          </a:p>
        </p:txBody>
      </p:sp>
      <p:sp>
        <p:nvSpPr>
          <p:cNvPr id="19" name="Text Placeholder 18">
            <a:extLst>
              <a:ext uri="{FF2B5EF4-FFF2-40B4-BE49-F238E27FC236}">
                <a16:creationId xmlns:a16="http://schemas.microsoft.com/office/drawing/2014/main" id="{23CCA83F-97D9-4195-AACF-3BCB3A902BEF}"/>
              </a:ext>
            </a:extLst>
          </p:cNvPr>
          <p:cNvSpPr>
            <a:spLocks noGrp="1"/>
          </p:cNvSpPr>
          <p:nvPr>
            <p:ph type="body" sz="quarter" idx="21"/>
          </p:nvPr>
        </p:nvSpPr>
        <p:spPr>
          <a:xfrm>
            <a:off x="8570485" y="5761086"/>
            <a:ext cx="2286000" cy="365125"/>
          </a:xfrm>
        </p:spPr>
        <p:txBody>
          <a:bodyPr/>
          <a:lstStyle/>
          <a:p>
            <a:r>
              <a:rPr lang="en-US"/>
              <a:t>21002211</a:t>
            </a:r>
          </a:p>
          <a:p>
            <a:r>
              <a:rPr lang="en-US" sz="1200"/>
              <a:t>Thành Viên Nhóm</a:t>
            </a:r>
          </a:p>
        </p:txBody>
      </p:sp>
      <p:sp>
        <p:nvSpPr>
          <p:cNvPr id="61" name="Date Placeholder 60">
            <a:extLst>
              <a:ext uri="{FF2B5EF4-FFF2-40B4-BE49-F238E27FC236}">
                <a16:creationId xmlns:a16="http://schemas.microsoft.com/office/drawing/2014/main" id="{CBC16AE9-6A32-4167-87BE-1A2FF6927A4F}"/>
              </a:ext>
            </a:extLst>
          </p:cNvPr>
          <p:cNvSpPr>
            <a:spLocks noGrp="1"/>
          </p:cNvSpPr>
          <p:nvPr>
            <p:ph type="dt" sz="half" idx="10"/>
          </p:nvPr>
        </p:nvSpPr>
        <p:spPr>
          <a:xfrm>
            <a:off x="838200" y="6356350"/>
            <a:ext cx="2743200" cy="365125"/>
          </a:xfrm>
        </p:spPr>
        <p:txBody>
          <a:bodyPr/>
          <a:lstStyle/>
          <a:p>
            <a:r>
              <a:rPr lang="en-US"/>
              <a:t>14/12/2023</a:t>
            </a:r>
          </a:p>
        </p:txBody>
      </p:sp>
      <p:sp>
        <p:nvSpPr>
          <p:cNvPr id="62" name="Footer Placeholder 61">
            <a:extLst>
              <a:ext uri="{FF2B5EF4-FFF2-40B4-BE49-F238E27FC236}">
                <a16:creationId xmlns:a16="http://schemas.microsoft.com/office/drawing/2014/main" id="{BCC563B2-8ABC-413E-9B26-9CA2DB2A216F}"/>
              </a:ext>
            </a:extLst>
          </p:cNvPr>
          <p:cNvSpPr>
            <a:spLocks noGrp="1"/>
          </p:cNvSpPr>
          <p:nvPr>
            <p:ph type="ftr" sz="quarter" idx="11"/>
          </p:nvPr>
        </p:nvSpPr>
        <p:spPr>
          <a:xfrm>
            <a:off x="4038600" y="6356350"/>
            <a:ext cx="4114800" cy="365125"/>
          </a:xfrm>
        </p:spPr>
        <p:txBody>
          <a:bodyPr/>
          <a:lstStyle/>
          <a:p>
            <a:r>
              <a:rPr lang="en-US"/>
              <a:t>Nhóm 06 - Phát Triển Ứng Dụng</a:t>
            </a:r>
          </a:p>
        </p:txBody>
      </p:sp>
      <p:sp>
        <p:nvSpPr>
          <p:cNvPr id="63" name="Slide Number Placeholder 62">
            <a:extLst>
              <a:ext uri="{FF2B5EF4-FFF2-40B4-BE49-F238E27FC236}">
                <a16:creationId xmlns:a16="http://schemas.microsoft.com/office/drawing/2014/main" id="{4ADB2A00-79D8-4B6D-A72B-FCF59AC2608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a:p>
        </p:txBody>
      </p:sp>
    </p:spTree>
    <p:extLst>
      <p:ext uri="{BB962C8B-B14F-4D97-AF65-F5344CB8AC3E}">
        <p14:creationId xmlns:p14="http://schemas.microsoft.com/office/powerpoint/2010/main" val="34774530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Picture Placeholder 10" descr="Sweatshirts in different shades of grey">
            <a:extLst>
              <a:ext uri="{FF2B5EF4-FFF2-40B4-BE49-F238E27FC236}">
                <a16:creationId xmlns:a16="http://schemas.microsoft.com/office/drawing/2014/main" id="{7B8040BD-D630-429D-A8B5-0210D22D55E9}"/>
              </a:ext>
              <a:ext uri="{C183D7F6-B498-43B3-948B-1728B52AA6E4}">
                <adec:decorative xmlns:adec="http://schemas.microsoft.com/office/drawing/2017/decorative" val="1"/>
              </a:ext>
            </a:extLst>
          </p:cNvPr>
          <p:cNvPicPr>
            <a:picLocks noGrp="1" noChangeAspect="1"/>
          </p:cNvPicPr>
          <p:nvPr>
            <p:ph type="pic" sz="quarter" idx="23"/>
          </p:nvPr>
        </p:nvPicPr>
        <p:blipFill>
          <a:blip r:embed="rId2"/>
          <a:srcRect t="35934" b="35934"/>
          <a:stretch/>
        </p:blipFill>
        <p:spPr>
          <a:xfrm>
            <a:off x="1588" y="4572000"/>
            <a:ext cx="12188825" cy="2286000"/>
          </a:xfrm>
        </p:spPr>
      </p:pic>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838200" y="365125"/>
            <a:ext cx="10515600" cy="1325563"/>
          </a:xfrm>
        </p:spPr>
        <p:txBody>
          <a:bodyPr/>
          <a:lstStyle/>
          <a:p>
            <a:r>
              <a:rPr lang="en-US" dirty="0"/>
              <a:t>Ý </a:t>
            </a:r>
            <a:r>
              <a:rPr lang="en-US" dirty="0" err="1"/>
              <a:t>Tưởng</a:t>
            </a:r>
            <a:r>
              <a:rPr lang="en-US" dirty="0"/>
              <a:t> </a:t>
            </a:r>
            <a:r>
              <a:rPr lang="en-US" dirty="0" err="1"/>
              <a:t>Sáng</a:t>
            </a:r>
            <a:r>
              <a:rPr lang="en-US" dirty="0"/>
              <a:t> </a:t>
            </a:r>
            <a:r>
              <a:rPr lang="en-US" dirty="0" err="1"/>
              <a:t>Tạo</a:t>
            </a:r>
            <a:endParaRPr lang="en-US" dirty="0"/>
          </a:p>
        </p:txBody>
      </p:sp>
      <p:sp>
        <p:nvSpPr>
          <p:cNvPr id="4" name="Text Placeholder 3">
            <a:extLst>
              <a:ext uri="{FF2B5EF4-FFF2-40B4-BE49-F238E27FC236}">
                <a16:creationId xmlns:a16="http://schemas.microsoft.com/office/drawing/2014/main" id="{A112B089-A8F9-45B1-BE6E-EAC10163F082}"/>
              </a:ext>
            </a:extLst>
          </p:cNvPr>
          <p:cNvSpPr>
            <a:spLocks noGrp="1"/>
          </p:cNvSpPr>
          <p:nvPr>
            <p:ph type="body" sz="quarter" idx="13"/>
          </p:nvPr>
        </p:nvSpPr>
        <p:spPr>
          <a:xfrm>
            <a:off x="390209" y="1696389"/>
            <a:ext cx="3678428" cy="3647605"/>
          </a:xfrm>
        </p:spPr>
        <p:txBody>
          <a:bodyPr>
            <a:normAutofit/>
          </a:bodyPr>
          <a:lstStyle/>
          <a:p>
            <a:pPr>
              <a:spcBef>
                <a:spcPts val="0"/>
              </a:spcBef>
            </a:pPr>
            <a:r>
              <a:rPr lang="en-US" dirty="0"/>
              <a:t>Tin </a:t>
            </a:r>
            <a:r>
              <a:rPr lang="en-US" dirty="0" err="1"/>
              <a:t>Nhắn</a:t>
            </a:r>
            <a:r>
              <a:rPr lang="en-US" dirty="0"/>
              <a:t> </a:t>
            </a:r>
          </a:p>
          <a:p>
            <a:pPr>
              <a:spcBef>
                <a:spcPts val="0"/>
              </a:spcBef>
            </a:pPr>
            <a:r>
              <a:rPr lang="en-US" dirty="0"/>
              <a:t>Thông </a:t>
            </a:r>
            <a:r>
              <a:rPr lang="en-US" dirty="0" err="1"/>
              <a:t>Báo</a:t>
            </a:r>
            <a:endParaRPr lang="en-ZA" dirty="0"/>
          </a:p>
        </p:txBody>
      </p:sp>
      <p:sp>
        <p:nvSpPr>
          <p:cNvPr id="6" name="Text Placeholder 5">
            <a:extLst>
              <a:ext uri="{FF2B5EF4-FFF2-40B4-BE49-F238E27FC236}">
                <a16:creationId xmlns:a16="http://schemas.microsoft.com/office/drawing/2014/main" id="{0FE22F9B-4BF8-41DC-8F1C-836B546E59AD}"/>
              </a:ext>
            </a:extLst>
          </p:cNvPr>
          <p:cNvSpPr>
            <a:spLocks noGrp="1"/>
          </p:cNvSpPr>
          <p:nvPr>
            <p:ph type="body" sz="quarter" idx="15"/>
          </p:nvPr>
        </p:nvSpPr>
        <p:spPr>
          <a:xfrm>
            <a:off x="637310" y="3131820"/>
            <a:ext cx="3201483" cy="2084758"/>
          </a:xfrm>
        </p:spPr>
        <p:txBody>
          <a:bodyPr>
            <a:normAutofit/>
          </a:bodyPr>
          <a:lstStyle/>
          <a:p>
            <a:pPr algn="just"/>
            <a:r>
              <a:rPr lang="vi-VN" dirty="0"/>
              <a:t>Tính năng này giúp cửa hàng tiết kiệm thời gian và nhân lực, đồng thời giúp khách hàng dễ dàng theo dõi thông tin hóa đơn của mình.</a:t>
            </a:r>
            <a:endParaRPr lang="en-ZA" dirty="0"/>
          </a:p>
        </p:txBody>
      </p:sp>
      <p:sp>
        <p:nvSpPr>
          <p:cNvPr id="42" name="Date Placeholder 41">
            <a:extLst>
              <a:ext uri="{FF2B5EF4-FFF2-40B4-BE49-F238E27FC236}">
                <a16:creationId xmlns:a16="http://schemas.microsoft.com/office/drawing/2014/main" id="{916DDA26-131E-46AD-ADAE-F0E710EAF3DE}"/>
              </a:ext>
            </a:extLst>
          </p:cNvPr>
          <p:cNvSpPr>
            <a:spLocks noGrp="1"/>
          </p:cNvSpPr>
          <p:nvPr>
            <p:ph type="dt" sz="half" idx="20"/>
          </p:nvPr>
        </p:nvSpPr>
        <p:spPr>
          <a:xfrm>
            <a:off x="838200" y="6356350"/>
            <a:ext cx="2743200" cy="365125"/>
          </a:xfrm>
        </p:spPr>
        <p:txBody>
          <a:bodyPr/>
          <a:lstStyle/>
          <a:p>
            <a:r>
              <a:rPr lang="en-US"/>
              <a:t>14/12/2023</a:t>
            </a:r>
          </a:p>
        </p:txBody>
      </p:sp>
      <p:sp>
        <p:nvSpPr>
          <p:cNvPr id="114" name="Text Placeholder 113">
            <a:extLst>
              <a:ext uri="{FF2B5EF4-FFF2-40B4-BE49-F238E27FC236}">
                <a16:creationId xmlns:a16="http://schemas.microsoft.com/office/drawing/2014/main" id="{B51B89C9-6212-44BC-8654-817139EF8D59}"/>
              </a:ext>
            </a:extLst>
          </p:cNvPr>
          <p:cNvSpPr>
            <a:spLocks noGrp="1"/>
          </p:cNvSpPr>
          <p:nvPr>
            <p:ph type="body" sz="quarter" idx="24"/>
          </p:nvPr>
        </p:nvSpPr>
        <p:spPr>
          <a:xfrm>
            <a:off x="4516628" y="1696389"/>
            <a:ext cx="3209544" cy="3648456"/>
          </a:xfrm>
        </p:spPr>
        <p:txBody>
          <a:bodyPr/>
          <a:lstStyle/>
          <a:p>
            <a:r>
              <a:rPr lang="en-ZA" dirty="0"/>
              <a:t>Thông </a:t>
            </a:r>
            <a:r>
              <a:rPr lang="en-ZA" dirty="0" err="1"/>
              <a:t>Báo</a:t>
            </a:r>
            <a:r>
              <a:rPr lang="en-ZA" dirty="0"/>
              <a:t> Khi </a:t>
            </a:r>
            <a:r>
              <a:rPr lang="en-ZA" dirty="0" err="1"/>
              <a:t>Có</a:t>
            </a:r>
            <a:r>
              <a:rPr lang="en-ZA" dirty="0"/>
              <a:t> </a:t>
            </a:r>
            <a:r>
              <a:rPr lang="en-ZA" dirty="0" err="1"/>
              <a:t>Khuyến</a:t>
            </a:r>
            <a:r>
              <a:rPr lang="en-ZA" dirty="0"/>
              <a:t> </a:t>
            </a:r>
            <a:r>
              <a:rPr lang="en-ZA" dirty="0" err="1"/>
              <a:t>Mãi</a:t>
            </a:r>
            <a:endParaRPr lang="en-ZA" dirty="0"/>
          </a:p>
        </p:txBody>
      </p:sp>
      <p:sp>
        <p:nvSpPr>
          <p:cNvPr id="7" name="Content Placeholder 6">
            <a:extLst>
              <a:ext uri="{FF2B5EF4-FFF2-40B4-BE49-F238E27FC236}">
                <a16:creationId xmlns:a16="http://schemas.microsoft.com/office/drawing/2014/main" id="{6B35F89A-6CDF-41F7-BD87-18B45BD7330B}"/>
              </a:ext>
            </a:extLst>
          </p:cNvPr>
          <p:cNvSpPr>
            <a:spLocks noGrp="1"/>
          </p:cNvSpPr>
          <p:nvPr>
            <p:ph type="body" sz="quarter" idx="25"/>
          </p:nvPr>
        </p:nvSpPr>
        <p:spPr>
          <a:xfrm>
            <a:off x="4765548" y="3130868"/>
            <a:ext cx="2743200" cy="2085710"/>
          </a:xfrm>
        </p:spPr>
        <p:txBody>
          <a:bodyPr vert="horz" lIns="91440" tIns="45720" rIns="91440" bIns="45720" rtlCol="0" anchor="t">
            <a:normAutofit/>
          </a:bodyPr>
          <a:lstStyle/>
          <a:p>
            <a:pPr algn="just"/>
            <a:r>
              <a:rPr lang="en-US" dirty="0" err="1"/>
              <a:t>Tính</a:t>
            </a:r>
            <a:r>
              <a:rPr lang="en-US" dirty="0"/>
              <a:t> </a:t>
            </a:r>
            <a:r>
              <a:rPr lang="en-US" dirty="0" err="1"/>
              <a:t>năng</a:t>
            </a:r>
            <a:r>
              <a:rPr lang="en-US" dirty="0"/>
              <a:t> </a:t>
            </a:r>
            <a:r>
              <a:rPr lang="en-US" dirty="0" err="1"/>
              <a:t>này</a:t>
            </a:r>
            <a:r>
              <a:rPr lang="en-US" dirty="0"/>
              <a:t> </a:t>
            </a:r>
            <a:r>
              <a:rPr lang="en-US" dirty="0" err="1"/>
              <a:t>giúp</a:t>
            </a:r>
            <a:r>
              <a:rPr lang="en-US" dirty="0"/>
              <a:t> </a:t>
            </a:r>
            <a:r>
              <a:rPr lang="en-US" dirty="0" err="1"/>
              <a:t>cửa</a:t>
            </a:r>
            <a:r>
              <a:rPr lang="en-US" dirty="0"/>
              <a:t> </a:t>
            </a:r>
            <a:r>
              <a:rPr lang="en-US" dirty="0" err="1"/>
              <a:t>hàng</a:t>
            </a:r>
            <a:r>
              <a:rPr lang="en-US" dirty="0"/>
              <a:t> </a:t>
            </a:r>
            <a:r>
              <a:rPr lang="en-US" dirty="0" err="1"/>
              <a:t>thông</a:t>
            </a:r>
            <a:r>
              <a:rPr lang="en-US" dirty="0"/>
              <a:t> </a:t>
            </a:r>
            <a:r>
              <a:rPr lang="en-US" dirty="0" err="1"/>
              <a:t>báo</a:t>
            </a:r>
            <a:r>
              <a:rPr lang="en-US" dirty="0"/>
              <a:t> </a:t>
            </a:r>
            <a:r>
              <a:rPr lang="en-US" dirty="0" err="1"/>
              <a:t>đến</a:t>
            </a:r>
            <a:r>
              <a:rPr lang="en-US" dirty="0"/>
              <a:t> </a:t>
            </a:r>
            <a:r>
              <a:rPr lang="en-US" dirty="0" err="1"/>
              <a:t>khách</a:t>
            </a:r>
            <a:r>
              <a:rPr lang="en-US" dirty="0"/>
              <a:t> </a:t>
            </a:r>
            <a:r>
              <a:rPr lang="en-US" dirty="0" err="1"/>
              <a:t>hàng</a:t>
            </a:r>
            <a:r>
              <a:rPr lang="en-US" dirty="0"/>
              <a:t> </a:t>
            </a:r>
            <a:r>
              <a:rPr lang="en-US" dirty="0" err="1"/>
              <a:t>một</a:t>
            </a:r>
            <a:r>
              <a:rPr lang="en-US" dirty="0"/>
              <a:t> </a:t>
            </a:r>
            <a:r>
              <a:rPr lang="en-US" dirty="0" err="1"/>
              <a:t>cách</a:t>
            </a:r>
            <a:r>
              <a:rPr lang="en-US" dirty="0"/>
              <a:t> </a:t>
            </a:r>
            <a:r>
              <a:rPr lang="en-US" dirty="0" err="1"/>
              <a:t>nhanh</a:t>
            </a:r>
            <a:r>
              <a:rPr lang="en-US" dirty="0"/>
              <a:t> </a:t>
            </a:r>
            <a:r>
              <a:rPr lang="en-US" dirty="0" err="1"/>
              <a:t>chóng</a:t>
            </a:r>
            <a:r>
              <a:rPr lang="en-US" dirty="0"/>
              <a:t>, </a:t>
            </a:r>
            <a:r>
              <a:rPr lang="en-US" dirty="0" err="1"/>
              <a:t>tiết</a:t>
            </a:r>
            <a:r>
              <a:rPr lang="en-US" dirty="0"/>
              <a:t> </a:t>
            </a:r>
            <a:r>
              <a:rPr lang="en-US" dirty="0" err="1"/>
              <a:t>kiệm</a:t>
            </a:r>
            <a:r>
              <a:rPr lang="en-US" dirty="0"/>
              <a:t> </a:t>
            </a:r>
            <a:r>
              <a:rPr lang="en-US" dirty="0" err="1"/>
              <a:t>thời</a:t>
            </a:r>
            <a:r>
              <a:rPr lang="en-US" dirty="0"/>
              <a:t> </a:t>
            </a:r>
            <a:r>
              <a:rPr lang="en-US" dirty="0" err="1"/>
              <a:t>gian</a:t>
            </a:r>
            <a:r>
              <a:rPr lang="en-US" dirty="0"/>
              <a:t> </a:t>
            </a:r>
            <a:r>
              <a:rPr lang="en-US" dirty="0" err="1"/>
              <a:t>và</a:t>
            </a:r>
            <a:r>
              <a:rPr lang="en-US" dirty="0"/>
              <a:t> </a:t>
            </a:r>
            <a:r>
              <a:rPr lang="en-US" dirty="0" err="1"/>
              <a:t>tiện</a:t>
            </a:r>
            <a:r>
              <a:rPr lang="en-US" dirty="0"/>
              <a:t> </a:t>
            </a:r>
            <a:r>
              <a:rPr lang="en-US" dirty="0" err="1"/>
              <a:t>lợi</a:t>
            </a:r>
            <a:r>
              <a:rPr lang="en-US" dirty="0"/>
              <a:t>, </a:t>
            </a:r>
            <a:r>
              <a:rPr lang="en-US" dirty="0" err="1"/>
              <a:t>đồng</a:t>
            </a:r>
            <a:r>
              <a:rPr lang="en-US" dirty="0"/>
              <a:t> </a:t>
            </a:r>
            <a:r>
              <a:rPr lang="en-US" dirty="0" err="1"/>
              <a:t>thời</a:t>
            </a:r>
            <a:r>
              <a:rPr lang="en-US" dirty="0"/>
              <a:t> </a:t>
            </a:r>
            <a:r>
              <a:rPr lang="en-US" dirty="0" err="1"/>
              <a:t>giúp</a:t>
            </a:r>
            <a:r>
              <a:rPr lang="en-US" dirty="0"/>
              <a:t> </a:t>
            </a:r>
            <a:r>
              <a:rPr lang="en-US" dirty="0" err="1"/>
              <a:t>khách</a:t>
            </a:r>
            <a:r>
              <a:rPr lang="en-US" dirty="0"/>
              <a:t> </a:t>
            </a:r>
            <a:r>
              <a:rPr lang="en-US" dirty="0" err="1"/>
              <a:t>hàng</a:t>
            </a:r>
            <a:r>
              <a:rPr lang="en-US" dirty="0"/>
              <a:t> </a:t>
            </a:r>
            <a:r>
              <a:rPr lang="en-US" dirty="0" err="1"/>
              <a:t>dễ</a:t>
            </a:r>
            <a:r>
              <a:rPr lang="en-US" dirty="0"/>
              <a:t> </a:t>
            </a:r>
            <a:r>
              <a:rPr lang="en-US" dirty="0" err="1"/>
              <a:t>dàng</a:t>
            </a:r>
            <a:r>
              <a:rPr lang="en-US" dirty="0"/>
              <a:t> </a:t>
            </a:r>
            <a:r>
              <a:rPr lang="en-US" dirty="0" err="1"/>
              <a:t>theo</a:t>
            </a:r>
            <a:r>
              <a:rPr lang="en-US" dirty="0"/>
              <a:t> </a:t>
            </a:r>
            <a:r>
              <a:rPr lang="en-US" dirty="0" err="1"/>
              <a:t>dõi</a:t>
            </a:r>
            <a:r>
              <a:rPr lang="en-US" dirty="0"/>
              <a:t> </a:t>
            </a:r>
            <a:r>
              <a:rPr lang="en-US" dirty="0" err="1"/>
              <a:t>thông</a:t>
            </a:r>
            <a:r>
              <a:rPr lang="en-US" dirty="0"/>
              <a:t> tin </a:t>
            </a:r>
            <a:r>
              <a:rPr lang="en-US" dirty="0" err="1"/>
              <a:t>của</a:t>
            </a:r>
            <a:r>
              <a:rPr lang="en-US" dirty="0"/>
              <a:t> </a:t>
            </a:r>
            <a:r>
              <a:rPr lang="en-US" dirty="0" err="1"/>
              <a:t>cửa</a:t>
            </a:r>
            <a:r>
              <a:rPr lang="en-US" dirty="0"/>
              <a:t> </a:t>
            </a:r>
            <a:r>
              <a:rPr lang="en-US" dirty="0" err="1"/>
              <a:t>hàng</a:t>
            </a:r>
            <a:r>
              <a:rPr lang="en-US" dirty="0"/>
              <a:t>.</a:t>
            </a:r>
            <a:endParaRPr lang="en-ZA" noProof="1"/>
          </a:p>
        </p:txBody>
      </p:sp>
      <p:sp>
        <p:nvSpPr>
          <p:cNvPr id="43" name="Footer Placeholder 42">
            <a:extLst>
              <a:ext uri="{FF2B5EF4-FFF2-40B4-BE49-F238E27FC236}">
                <a16:creationId xmlns:a16="http://schemas.microsoft.com/office/drawing/2014/main" id="{3F77F960-EB31-4698-AB82-5583AF66D391}"/>
              </a:ext>
            </a:extLst>
          </p:cNvPr>
          <p:cNvSpPr>
            <a:spLocks noGrp="1"/>
          </p:cNvSpPr>
          <p:nvPr>
            <p:ph type="ftr" sz="quarter" idx="21"/>
          </p:nvPr>
        </p:nvSpPr>
        <p:spPr>
          <a:xfrm>
            <a:off x="4038600" y="6356350"/>
            <a:ext cx="4114800" cy="365125"/>
          </a:xfrm>
        </p:spPr>
        <p:txBody>
          <a:bodyPr/>
          <a:lstStyle/>
          <a:p>
            <a:r>
              <a:rPr lang="en-US"/>
              <a:t>Nhóm 06 - Phát Triển Ứng Dụng</a:t>
            </a:r>
          </a:p>
        </p:txBody>
      </p:sp>
      <p:sp>
        <p:nvSpPr>
          <p:cNvPr id="3" name="Text Placeholder 2">
            <a:extLst>
              <a:ext uri="{FF2B5EF4-FFF2-40B4-BE49-F238E27FC236}">
                <a16:creationId xmlns:a16="http://schemas.microsoft.com/office/drawing/2014/main" id="{D5E1C399-8F48-44F5-9461-3C89866D4CE1}"/>
              </a:ext>
            </a:extLst>
          </p:cNvPr>
          <p:cNvSpPr>
            <a:spLocks noGrp="1"/>
          </p:cNvSpPr>
          <p:nvPr>
            <p:ph type="body" sz="quarter" idx="26"/>
          </p:nvPr>
        </p:nvSpPr>
        <p:spPr>
          <a:xfrm>
            <a:off x="8153400" y="1696389"/>
            <a:ext cx="3648392" cy="3648456"/>
          </a:xfrm>
        </p:spPr>
        <p:txBody>
          <a:bodyPr/>
          <a:lstStyle/>
          <a:p>
            <a:pPr>
              <a:spcBef>
                <a:spcPts val="0"/>
              </a:spcBef>
            </a:pPr>
            <a:r>
              <a:rPr lang="en-US" dirty="0" err="1"/>
              <a:t>Thống</a:t>
            </a:r>
            <a:r>
              <a:rPr lang="en-US" dirty="0"/>
              <a:t> </a:t>
            </a:r>
            <a:r>
              <a:rPr lang="en-US" dirty="0" err="1"/>
              <a:t>Kê</a:t>
            </a:r>
            <a:r>
              <a:rPr lang="en-US" dirty="0"/>
              <a:t> </a:t>
            </a:r>
          </a:p>
          <a:p>
            <a:pPr>
              <a:spcBef>
                <a:spcPts val="0"/>
              </a:spcBef>
            </a:pPr>
            <a:r>
              <a:rPr lang="en-US" dirty="0" err="1"/>
              <a:t>Trực</a:t>
            </a:r>
            <a:r>
              <a:rPr lang="en-US" dirty="0"/>
              <a:t> Quan </a:t>
            </a:r>
            <a:r>
              <a:rPr lang="en-US" dirty="0" err="1"/>
              <a:t>Hóa</a:t>
            </a:r>
            <a:endParaRPr lang="en-US" dirty="0"/>
          </a:p>
        </p:txBody>
      </p:sp>
      <p:sp>
        <p:nvSpPr>
          <p:cNvPr id="8" name="Text Placeholder 7">
            <a:extLst>
              <a:ext uri="{FF2B5EF4-FFF2-40B4-BE49-F238E27FC236}">
                <a16:creationId xmlns:a16="http://schemas.microsoft.com/office/drawing/2014/main" id="{E92B9716-8D44-4864-8986-720957B34362}"/>
              </a:ext>
            </a:extLst>
          </p:cNvPr>
          <p:cNvSpPr>
            <a:spLocks noGrp="1"/>
          </p:cNvSpPr>
          <p:nvPr>
            <p:ph type="body" sz="quarter" idx="27"/>
          </p:nvPr>
        </p:nvSpPr>
        <p:spPr>
          <a:xfrm>
            <a:off x="8377129" y="3130868"/>
            <a:ext cx="3177561" cy="2085710"/>
          </a:xfrm>
        </p:spPr>
        <p:txBody>
          <a:bodyPr/>
          <a:lstStyle/>
          <a:p>
            <a:pPr algn="just"/>
            <a:r>
              <a:rPr lang="vi-VN" noProof="1"/>
              <a:t>Tính năng này giúp cửa hàng nắm bắt tình hình kinh doanh một cách tổng quan và chi tiết, từ đó đưa ra các quyết định kinh doanh hợp lý.</a:t>
            </a:r>
            <a:endParaRPr lang="en-US" dirty="0"/>
          </a:p>
        </p:txBody>
      </p:sp>
      <p:sp>
        <p:nvSpPr>
          <p:cNvPr id="44" name="Slide Number Placeholder 43">
            <a:extLst>
              <a:ext uri="{FF2B5EF4-FFF2-40B4-BE49-F238E27FC236}">
                <a16:creationId xmlns:a16="http://schemas.microsoft.com/office/drawing/2014/main" id="{3E790E42-CF88-4BBB-827D-12B6E23D93C1}"/>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20</a:t>
            </a:fld>
            <a:endParaRPr lang="en-US"/>
          </a:p>
        </p:txBody>
      </p:sp>
    </p:spTree>
    <p:extLst>
      <p:ext uri="{BB962C8B-B14F-4D97-AF65-F5344CB8AC3E}">
        <p14:creationId xmlns:p14="http://schemas.microsoft.com/office/powerpoint/2010/main" val="3157475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animEffect transition="in" filter="fade">
                                      <p:cBhvr>
                                        <p:cTn id="7" dur="500"/>
                                        <p:tgtEl>
                                          <p:spTgt spid="4">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Effect transition="in" filter="fade">
                                      <p:cBhvr>
                                        <p:cTn id="13" dur="500"/>
                                        <p:tgtEl>
                                          <p:spTgt spid="4">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Effect transition="in" filter="fade">
                                      <p:cBhvr>
                                        <p:cTn id="16" dur="500"/>
                                        <p:tgtEl>
                                          <p:spTgt spid="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4">
                                            <p:bg/>
                                          </p:spTgt>
                                        </p:tgtEl>
                                        <p:attrNameLst>
                                          <p:attrName>style.visibility</p:attrName>
                                        </p:attrNameLst>
                                      </p:cBhvr>
                                      <p:to>
                                        <p:strVal val="visible"/>
                                      </p:to>
                                    </p:set>
                                    <p:animEffect transition="in" filter="fade">
                                      <p:cBhvr>
                                        <p:cTn id="21" dur="500"/>
                                        <p:tgtEl>
                                          <p:spTgt spid="114">
                                            <p:bg/>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4">
                                            <p:txEl>
                                              <p:pRg st="0" end="0"/>
                                            </p:txEl>
                                          </p:spTgt>
                                        </p:tgtEl>
                                        <p:attrNameLst>
                                          <p:attrName>style.visibility</p:attrName>
                                        </p:attrNameLst>
                                      </p:cBhvr>
                                      <p:to>
                                        <p:strVal val="visible"/>
                                      </p:to>
                                    </p:set>
                                    <p:animEffect transition="in" filter="fade">
                                      <p:cBhvr>
                                        <p:cTn id="24" dur="500"/>
                                        <p:tgtEl>
                                          <p:spTgt spid="114">
                                            <p:txEl>
                                              <p:pRg st="0" end="0"/>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bg/>
                                          </p:spTgt>
                                        </p:tgtEl>
                                        <p:attrNameLst>
                                          <p:attrName>style.visibility</p:attrName>
                                        </p:attrNameLst>
                                      </p:cBhvr>
                                      <p:to>
                                        <p:strVal val="visible"/>
                                      </p:to>
                                    </p:set>
                                    <p:animEffect transition="in" filter="fade">
                                      <p:cBhvr>
                                        <p:cTn id="32" dur="500"/>
                                        <p:tgtEl>
                                          <p:spTgt spid="3">
                                            <p:bg/>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0" end="0"/>
                                            </p:txEl>
                                          </p:spTgt>
                                        </p:tgtEl>
                                        <p:attrNameLst>
                                          <p:attrName>style.visibility</p:attrName>
                                        </p:attrNameLst>
                                      </p:cBhvr>
                                      <p:to>
                                        <p:strVal val="visible"/>
                                      </p:to>
                                    </p:set>
                                    <p:animEffect transition="in" filter="fade">
                                      <p:cBhvr>
                                        <p:cTn id="35" dur="500"/>
                                        <p:tgtEl>
                                          <p:spTgt spid="3">
                                            <p:txEl>
                                              <p:pRg st="0" end="0"/>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1" end="1"/>
                                            </p:txEl>
                                          </p:spTgt>
                                        </p:tgtEl>
                                        <p:attrNameLst>
                                          <p:attrName>style.visibility</p:attrName>
                                        </p:attrNameLst>
                                      </p:cBhvr>
                                      <p:to>
                                        <p:strVal val="visible"/>
                                      </p:to>
                                    </p:set>
                                    <p:animEffect transition="in" filter="fade">
                                      <p:cBhvr>
                                        <p:cTn id="38" dur="500"/>
                                        <p:tgtEl>
                                          <p:spTgt spid="3">
                                            <p:txEl>
                                              <p:pRg st="1" end="1"/>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8">
                                            <p:txEl>
                                              <p:pRg st="0" end="0"/>
                                            </p:txEl>
                                          </p:spTgt>
                                        </p:tgtEl>
                                        <p:attrNameLst>
                                          <p:attrName>style.visibility</p:attrName>
                                        </p:attrNameLst>
                                      </p:cBhvr>
                                      <p:to>
                                        <p:strVal val="visible"/>
                                      </p:to>
                                    </p:set>
                                    <p:animEffect transition="in" filter="fade">
                                      <p:cBhvr>
                                        <p:cTn id="41"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6" grpId="0" build="p"/>
      <p:bldP spid="114" grpId="0" uiExpand="1" build="p" animBg="1"/>
      <p:bldP spid="7" grpId="0" build="p"/>
      <p:bldP spid="3" grpId="0" uiExpand="1" build="p" animBg="1"/>
      <p:bldP spid="8"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719425" y="4689888"/>
            <a:ext cx="10770534" cy="1371600"/>
          </a:xfrm>
        </p:spPr>
        <p:txBody>
          <a:bodyPr/>
          <a:lstStyle/>
          <a:p>
            <a:r>
              <a:rPr lang="en-US"/>
              <a:t>Xin Cảm Ơn</a:t>
            </a:r>
            <a:br>
              <a:rPr lang="en-US"/>
            </a:br>
            <a:r>
              <a:rPr lang="en-US"/>
              <a:t>Quý Thầy Cô và Các Bạn đã theo dõi!</a:t>
            </a:r>
          </a:p>
        </p:txBody>
      </p:sp>
      <p:pic>
        <p:nvPicPr>
          <p:cNvPr id="30" name="Picture Placeholder 29" descr="Vintage movie ending frame">
            <a:extLst>
              <a:ext uri="{FF2B5EF4-FFF2-40B4-BE49-F238E27FC236}">
                <a16:creationId xmlns:a16="http://schemas.microsoft.com/office/drawing/2014/main" id="{0A59A12A-37A4-421F-9DA9-D4E61AB738B4}"/>
              </a:ext>
            </a:extLst>
          </p:cNvPr>
          <p:cNvPicPr>
            <a:picLocks noGrp="1" noChangeAspect="1"/>
          </p:cNvPicPr>
          <p:nvPr>
            <p:ph type="pic" sz="quarter" idx="13"/>
          </p:nvPr>
        </p:nvPicPr>
        <p:blipFill>
          <a:blip r:embed="rId2"/>
          <a:srcRect t="26509" b="26509"/>
          <a:stretch/>
        </p:blipFill>
        <p:spPr>
          <a:xfrm>
            <a:off x="486749" y="390524"/>
            <a:ext cx="11218503" cy="4114800"/>
          </a:xfrm>
        </p:spPr>
      </p:pic>
      <p:sp>
        <p:nvSpPr>
          <p:cNvPr id="11" name="Date Placeholder 10">
            <a:extLst>
              <a:ext uri="{FF2B5EF4-FFF2-40B4-BE49-F238E27FC236}">
                <a16:creationId xmlns:a16="http://schemas.microsoft.com/office/drawing/2014/main" id="{FDC804E2-80CF-4E0D-9B64-83E149C45049}"/>
              </a:ext>
            </a:extLst>
          </p:cNvPr>
          <p:cNvSpPr>
            <a:spLocks noGrp="1"/>
          </p:cNvSpPr>
          <p:nvPr>
            <p:ph type="dt" sz="half" idx="10"/>
          </p:nvPr>
        </p:nvSpPr>
        <p:spPr>
          <a:xfrm>
            <a:off x="838200" y="6356350"/>
            <a:ext cx="2743200" cy="365125"/>
          </a:xfrm>
        </p:spPr>
        <p:txBody>
          <a:bodyPr/>
          <a:lstStyle/>
          <a:p>
            <a:r>
              <a:rPr lang="en-US"/>
              <a:t>14/12/2023</a:t>
            </a:r>
          </a:p>
        </p:txBody>
      </p:sp>
      <p:sp>
        <p:nvSpPr>
          <p:cNvPr id="12" name="Footer Placeholder 11">
            <a:extLst>
              <a:ext uri="{FF2B5EF4-FFF2-40B4-BE49-F238E27FC236}">
                <a16:creationId xmlns:a16="http://schemas.microsoft.com/office/drawing/2014/main" id="{E458DEBB-751A-4BD3-9B01-ED88C97EC429}"/>
              </a:ext>
            </a:extLst>
          </p:cNvPr>
          <p:cNvSpPr>
            <a:spLocks noGrp="1"/>
          </p:cNvSpPr>
          <p:nvPr>
            <p:ph type="ftr" sz="quarter" idx="11"/>
          </p:nvPr>
        </p:nvSpPr>
        <p:spPr>
          <a:xfrm>
            <a:off x="4038600" y="6356350"/>
            <a:ext cx="4114800" cy="365125"/>
          </a:xfrm>
        </p:spPr>
        <p:txBody>
          <a:bodyPr/>
          <a:lstStyle/>
          <a:p>
            <a:r>
              <a:rPr lang="en-US"/>
              <a:t>Nhóm 06 - Phát Triển Ứng Dụng</a:t>
            </a:r>
          </a:p>
        </p:txBody>
      </p:sp>
      <p:sp>
        <p:nvSpPr>
          <p:cNvPr id="13" name="Slide Number Placeholder 12">
            <a:extLst>
              <a:ext uri="{FF2B5EF4-FFF2-40B4-BE49-F238E27FC236}">
                <a16:creationId xmlns:a16="http://schemas.microsoft.com/office/drawing/2014/main" id="{9003F562-A29C-45D7-86BC-706CBD6A19D5}"/>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21</a:t>
            </a:fld>
            <a:endParaRPr lang="en-US"/>
          </a:p>
        </p:txBody>
      </p:sp>
    </p:spTree>
    <p:extLst>
      <p:ext uri="{BB962C8B-B14F-4D97-AF65-F5344CB8AC3E}">
        <p14:creationId xmlns:p14="http://schemas.microsoft.com/office/powerpoint/2010/main" val="2436493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518686" y="365125"/>
            <a:ext cx="9986601" cy="1325563"/>
          </a:xfrm>
        </p:spPr>
        <p:txBody>
          <a:bodyPr/>
          <a:lstStyle/>
          <a:p>
            <a:r>
              <a:rPr lang="en-US"/>
              <a:t>Nội Dung</a:t>
            </a:r>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idx="1"/>
          </p:nvPr>
        </p:nvSpPr>
        <p:spPr>
          <a:xfrm>
            <a:off x="1508692" y="1912336"/>
            <a:ext cx="4114800" cy="457200"/>
          </a:xfrm>
        </p:spPr>
        <p:txBody>
          <a:bodyPr vert="horz" lIns="91440" tIns="45720" rIns="91440" bIns="45720" rtlCol="0" anchor="b">
            <a:normAutofit/>
          </a:bodyPr>
          <a:lstStyle/>
          <a:p>
            <a:r>
              <a:rPr lang="en-US"/>
              <a:t>Giới Thiệu</a:t>
            </a:r>
          </a:p>
        </p:txBody>
      </p:sp>
      <p:sp>
        <p:nvSpPr>
          <p:cNvPr id="10" name="Text Placeholder 9">
            <a:extLst>
              <a:ext uri="{FF2B5EF4-FFF2-40B4-BE49-F238E27FC236}">
                <a16:creationId xmlns:a16="http://schemas.microsoft.com/office/drawing/2014/main" id="{B6091E26-6697-4FFA-91DC-FF5001DDE6A0}"/>
              </a:ext>
            </a:extLst>
          </p:cNvPr>
          <p:cNvSpPr>
            <a:spLocks noGrp="1"/>
          </p:cNvSpPr>
          <p:nvPr>
            <p:ph type="body" sz="quarter" idx="3"/>
          </p:nvPr>
        </p:nvSpPr>
        <p:spPr>
          <a:xfrm>
            <a:off x="6573892" y="1874838"/>
            <a:ext cx="4114800" cy="457200"/>
          </a:xfrm>
        </p:spPr>
        <p:txBody>
          <a:bodyPr anchor="b"/>
          <a:lstStyle/>
          <a:p>
            <a:r>
              <a:rPr lang="en-US"/>
              <a:t>Yêu Cầu Ứng Dụng</a:t>
            </a:r>
          </a:p>
        </p:txBody>
      </p:sp>
      <p:sp>
        <p:nvSpPr>
          <p:cNvPr id="12" name="Text Placeholder 11">
            <a:extLst>
              <a:ext uri="{FF2B5EF4-FFF2-40B4-BE49-F238E27FC236}">
                <a16:creationId xmlns:a16="http://schemas.microsoft.com/office/drawing/2014/main" id="{160FC76B-FDDE-4574-85B7-495FBA6F90F4}"/>
              </a:ext>
            </a:extLst>
          </p:cNvPr>
          <p:cNvSpPr>
            <a:spLocks noGrp="1"/>
          </p:cNvSpPr>
          <p:nvPr>
            <p:ph type="body" sz="quarter" idx="14"/>
          </p:nvPr>
        </p:nvSpPr>
        <p:spPr>
          <a:xfrm>
            <a:off x="1706812" y="2388253"/>
            <a:ext cx="4114800" cy="914400"/>
          </a:xfrm>
        </p:spPr>
        <p:txBody>
          <a:bodyPr/>
          <a:lstStyle/>
          <a:p>
            <a:r>
              <a:rPr lang="en-US" err="1"/>
              <a:t>Giới</a:t>
            </a:r>
            <a:r>
              <a:rPr lang="en-US"/>
              <a:t> </a:t>
            </a:r>
            <a:r>
              <a:rPr lang="en-US" err="1"/>
              <a:t>thiệu</a:t>
            </a:r>
            <a:r>
              <a:rPr lang="en-US"/>
              <a:t> </a:t>
            </a:r>
            <a:r>
              <a:rPr lang="en-US" err="1"/>
              <a:t>sơ</a:t>
            </a:r>
            <a:r>
              <a:rPr lang="en-US"/>
              <a:t> </a:t>
            </a:r>
            <a:r>
              <a:rPr lang="en-US" err="1"/>
              <a:t>lược</a:t>
            </a:r>
            <a:r>
              <a:rPr lang="en-US"/>
              <a:t> </a:t>
            </a:r>
            <a:r>
              <a:rPr lang="en-US" err="1"/>
              <a:t>về</a:t>
            </a:r>
            <a:r>
              <a:rPr lang="en-US"/>
              <a:t> </a:t>
            </a:r>
            <a:r>
              <a:rPr lang="en-US" err="1"/>
              <a:t>phần</a:t>
            </a:r>
            <a:r>
              <a:rPr lang="en-US"/>
              <a:t> </a:t>
            </a:r>
            <a:r>
              <a:rPr lang="en-US" err="1"/>
              <a:t>mềm</a:t>
            </a:r>
            <a:r>
              <a:rPr lang="en-US"/>
              <a:t>.</a:t>
            </a:r>
          </a:p>
        </p:txBody>
      </p:sp>
      <p:sp>
        <p:nvSpPr>
          <p:cNvPr id="13" name="Text Placeholder 12">
            <a:extLst>
              <a:ext uri="{FF2B5EF4-FFF2-40B4-BE49-F238E27FC236}">
                <a16:creationId xmlns:a16="http://schemas.microsoft.com/office/drawing/2014/main" id="{8BF88255-7F56-4B30-96C2-60927A377B40}"/>
              </a:ext>
            </a:extLst>
          </p:cNvPr>
          <p:cNvSpPr>
            <a:spLocks noGrp="1"/>
          </p:cNvSpPr>
          <p:nvPr>
            <p:ph type="body" sz="quarter" idx="15"/>
          </p:nvPr>
        </p:nvSpPr>
        <p:spPr>
          <a:xfrm>
            <a:off x="6772012" y="2337741"/>
            <a:ext cx="4114800" cy="914400"/>
          </a:xfrm>
        </p:spPr>
        <p:txBody>
          <a:bodyPr/>
          <a:lstStyle/>
          <a:p>
            <a:r>
              <a:rPr lang="en-US"/>
              <a:t>Các yêu về cầu nghiệp vụ và hệ thống của ứng dụng.</a:t>
            </a:r>
          </a:p>
        </p:txBody>
      </p:sp>
      <p:sp>
        <p:nvSpPr>
          <p:cNvPr id="14" name="Text Placeholder 13">
            <a:extLst>
              <a:ext uri="{FF2B5EF4-FFF2-40B4-BE49-F238E27FC236}">
                <a16:creationId xmlns:a16="http://schemas.microsoft.com/office/drawing/2014/main" id="{D32255BC-C6D7-45F4-AA99-1EBC2D1ABC4D}"/>
              </a:ext>
            </a:extLst>
          </p:cNvPr>
          <p:cNvSpPr>
            <a:spLocks noGrp="1"/>
          </p:cNvSpPr>
          <p:nvPr>
            <p:ph type="body" idx="16"/>
          </p:nvPr>
        </p:nvSpPr>
        <p:spPr>
          <a:xfrm>
            <a:off x="1518687" y="3608720"/>
            <a:ext cx="4114800" cy="457200"/>
          </a:xfrm>
        </p:spPr>
        <p:txBody>
          <a:bodyPr/>
          <a:lstStyle/>
          <a:p>
            <a:r>
              <a:rPr lang="en-US"/>
              <a:t>Phân Tích – Thiết Kế</a:t>
            </a:r>
          </a:p>
        </p:txBody>
      </p:sp>
      <p:sp>
        <p:nvSpPr>
          <p:cNvPr id="15" name="Text Placeholder 14">
            <a:extLst>
              <a:ext uri="{FF2B5EF4-FFF2-40B4-BE49-F238E27FC236}">
                <a16:creationId xmlns:a16="http://schemas.microsoft.com/office/drawing/2014/main" id="{95C519DA-06A3-4391-AAF4-8C7122770C3E}"/>
              </a:ext>
            </a:extLst>
          </p:cNvPr>
          <p:cNvSpPr>
            <a:spLocks noGrp="1"/>
          </p:cNvSpPr>
          <p:nvPr>
            <p:ph type="body" sz="quarter" idx="17"/>
          </p:nvPr>
        </p:nvSpPr>
        <p:spPr>
          <a:xfrm>
            <a:off x="6583886" y="3571222"/>
            <a:ext cx="5402373" cy="457200"/>
          </a:xfrm>
        </p:spPr>
        <p:txBody>
          <a:bodyPr>
            <a:normAutofit/>
          </a:bodyPr>
          <a:lstStyle/>
          <a:p>
            <a:r>
              <a:rPr lang="en-US"/>
              <a:t>Demo Ứng Dụng và Hạn Chế Tồn Đọng</a:t>
            </a:r>
          </a:p>
        </p:txBody>
      </p:sp>
      <p:sp>
        <p:nvSpPr>
          <p:cNvPr id="16" name="Text Placeholder 15">
            <a:extLst>
              <a:ext uri="{FF2B5EF4-FFF2-40B4-BE49-F238E27FC236}">
                <a16:creationId xmlns:a16="http://schemas.microsoft.com/office/drawing/2014/main" id="{4A05B1DF-9A99-47CA-BA3D-7881266BCC5D}"/>
              </a:ext>
            </a:extLst>
          </p:cNvPr>
          <p:cNvSpPr>
            <a:spLocks noGrp="1"/>
          </p:cNvSpPr>
          <p:nvPr>
            <p:ph type="body" sz="quarter" idx="18"/>
          </p:nvPr>
        </p:nvSpPr>
        <p:spPr>
          <a:xfrm>
            <a:off x="1716807" y="4084637"/>
            <a:ext cx="4114800" cy="914400"/>
          </a:xfrm>
        </p:spPr>
        <p:txBody>
          <a:bodyPr/>
          <a:lstStyle/>
          <a:p>
            <a:r>
              <a:rPr lang="en-US" err="1"/>
              <a:t>Phân</a:t>
            </a:r>
            <a:r>
              <a:rPr lang="en-US"/>
              <a:t> </a:t>
            </a:r>
            <a:r>
              <a:rPr lang="en-US" err="1"/>
              <a:t>tích</a:t>
            </a:r>
            <a:r>
              <a:rPr lang="en-US"/>
              <a:t> </a:t>
            </a:r>
            <a:r>
              <a:rPr lang="en-US" err="1"/>
              <a:t>Usecase</a:t>
            </a:r>
            <a:r>
              <a:rPr lang="en-US"/>
              <a:t> </a:t>
            </a:r>
            <a:r>
              <a:rPr lang="en-US" err="1"/>
              <a:t>tổng</a:t>
            </a:r>
            <a:r>
              <a:rPr lang="en-US"/>
              <a:t> </a:t>
            </a:r>
            <a:r>
              <a:rPr lang="en-US" err="1"/>
              <a:t>quát</a:t>
            </a:r>
            <a:r>
              <a:rPr lang="en-US"/>
              <a:t> </a:t>
            </a:r>
            <a:r>
              <a:rPr lang="en-US" err="1"/>
              <a:t>và</a:t>
            </a:r>
            <a:r>
              <a:rPr lang="en-US"/>
              <a:t> </a:t>
            </a:r>
            <a:r>
              <a:rPr lang="en-US" err="1"/>
              <a:t>đặc</a:t>
            </a:r>
            <a:r>
              <a:rPr lang="en-US"/>
              <a:t> </a:t>
            </a:r>
            <a:r>
              <a:rPr lang="en-US" err="1"/>
              <a:t>tả</a:t>
            </a:r>
            <a:r>
              <a:rPr lang="en-US"/>
              <a:t> </a:t>
            </a:r>
            <a:r>
              <a:rPr lang="en-US" err="1"/>
              <a:t>các</a:t>
            </a:r>
            <a:r>
              <a:rPr lang="en-US"/>
              <a:t> </a:t>
            </a:r>
            <a:r>
              <a:rPr lang="en-US" err="1"/>
              <a:t>Usecase</a:t>
            </a:r>
            <a:r>
              <a:rPr lang="en-US"/>
              <a:t> </a:t>
            </a:r>
            <a:r>
              <a:rPr lang="en-US" err="1"/>
              <a:t>quan</a:t>
            </a:r>
            <a:r>
              <a:rPr lang="en-US"/>
              <a:t> </a:t>
            </a:r>
            <a:r>
              <a:rPr lang="en-US" err="1"/>
              <a:t>trọng</a:t>
            </a:r>
            <a:r>
              <a:rPr lang="en-US"/>
              <a:t> </a:t>
            </a:r>
            <a:r>
              <a:rPr lang="en-US" err="1"/>
              <a:t>của</a:t>
            </a:r>
            <a:r>
              <a:rPr lang="en-US"/>
              <a:t> </a:t>
            </a:r>
            <a:r>
              <a:rPr lang="en-US" err="1"/>
              <a:t>phần</a:t>
            </a:r>
            <a:r>
              <a:rPr lang="en-US"/>
              <a:t> </a:t>
            </a:r>
            <a:r>
              <a:rPr lang="en-US" err="1"/>
              <a:t>mềm</a:t>
            </a:r>
            <a:r>
              <a:rPr lang="en-US"/>
              <a:t>.</a:t>
            </a:r>
          </a:p>
          <a:p>
            <a:r>
              <a:rPr lang="en-US" err="1"/>
              <a:t>Thiết</a:t>
            </a:r>
            <a:r>
              <a:rPr lang="en-US"/>
              <a:t> </a:t>
            </a:r>
            <a:r>
              <a:rPr lang="en-US" err="1"/>
              <a:t>kế</a:t>
            </a:r>
            <a:r>
              <a:rPr lang="en-US"/>
              <a:t> </a:t>
            </a:r>
            <a:r>
              <a:rPr lang="en-US" err="1"/>
              <a:t>mô</a:t>
            </a:r>
            <a:r>
              <a:rPr lang="en-US"/>
              <a:t> </a:t>
            </a:r>
            <a:r>
              <a:rPr lang="en-US" err="1"/>
              <a:t>hình</a:t>
            </a:r>
            <a:r>
              <a:rPr lang="en-US"/>
              <a:t> </a:t>
            </a:r>
            <a:r>
              <a:rPr lang="en-US" err="1"/>
              <a:t>lớp</a:t>
            </a:r>
            <a:r>
              <a:rPr lang="en-US"/>
              <a:t>, </a:t>
            </a:r>
            <a:r>
              <a:rPr lang="en-US" err="1"/>
              <a:t>cơ</a:t>
            </a:r>
            <a:r>
              <a:rPr lang="en-US"/>
              <a:t> </a:t>
            </a:r>
            <a:r>
              <a:rPr lang="en-US" err="1"/>
              <a:t>sở</a:t>
            </a:r>
            <a:r>
              <a:rPr lang="en-US"/>
              <a:t> </a:t>
            </a:r>
            <a:r>
              <a:rPr lang="en-US" err="1"/>
              <a:t>dữ</a:t>
            </a:r>
            <a:r>
              <a:rPr lang="en-US"/>
              <a:t> </a:t>
            </a:r>
            <a:r>
              <a:rPr lang="en-US" err="1"/>
              <a:t>liệu</a:t>
            </a:r>
            <a:r>
              <a:rPr lang="en-US"/>
              <a:t> </a:t>
            </a:r>
            <a:r>
              <a:rPr lang="en-US" err="1"/>
              <a:t>và</a:t>
            </a:r>
            <a:r>
              <a:rPr lang="en-US"/>
              <a:t> </a:t>
            </a:r>
            <a:r>
              <a:rPr lang="en-US" err="1"/>
              <a:t>phân</a:t>
            </a:r>
            <a:r>
              <a:rPr lang="en-US"/>
              <a:t> </a:t>
            </a:r>
            <a:r>
              <a:rPr lang="en-US" err="1"/>
              <a:t>luồng</a:t>
            </a:r>
            <a:r>
              <a:rPr lang="en-US"/>
              <a:t> </a:t>
            </a:r>
            <a:r>
              <a:rPr lang="en-US" err="1"/>
              <a:t>màn</a:t>
            </a:r>
            <a:r>
              <a:rPr lang="en-US"/>
              <a:t> </a:t>
            </a:r>
            <a:r>
              <a:rPr lang="en-US" err="1"/>
              <a:t>hình</a:t>
            </a:r>
            <a:r>
              <a:rPr lang="en-US"/>
              <a:t> </a:t>
            </a:r>
            <a:r>
              <a:rPr lang="en-US" err="1"/>
              <a:t>của</a:t>
            </a:r>
            <a:r>
              <a:rPr lang="en-US"/>
              <a:t> </a:t>
            </a:r>
            <a:r>
              <a:rPr lang="en-US" err="1"/>
              <a:t>phần</a:t>
            </a:r>
            <a:r>
              <a:rPr lang="en-US"/>
              <a:t> </a:t>
            </a:r>
            <a:r>
              <a:rPr lang="en-US" err="1"/>
              <a:t>mềm</a:t>
            </a:r>
            <a:r>
              <a:rPr lang="en-US"/>
              <a:t>.</a:t>
            </a:r>
          </a:p>
        </p:txBody>
      </p:sp>
      <p:sp>
        <p:nvSpPr>
          <p:cNvPr id="17" name="Text Placeholder 16">
            <a:extLst>
              <a:ext uri="{FF2B5EF4-FFF2-40B4-BE49-F238E27FC236}">
                <a16:creationId xmlns:a16="http://schemas.microsoft.com/office/drawing/2014/main" id="{8B1A13A6-E2A0-4091-A4B3-A50F0962D128}"/>
              </a:ext>
            </a:extLst>
          </p:cNvPr>
          <p:cNvSpPr>
            <a:spLocks noGrp="1"/>
          </p:cNvSpPr>
          <p:nvPr>
            <p:ph type="body" sz="quarter" idx="19"/>
          </p:nvPr>
        </p:nvSpPr>
        <p:spPr>
          <a:xfrm>
            <a:off x="6782007" y="4034125"/>
            <a:ext cx="4114800" cy="914400"/>
          </a:xfrm>
        </p:spPr>
        <p:txBody>
          <a:bodyPr/>
          <a:lstStyle/>
          <a:p>
            <a:r>
              <a:rPr lang="en-US"/>
              <a:t>Hiện thực các chức năng quan trọng của ứng dụng.</a:t>
            </a:r>
          </a:p>
          <a:p>
            <a:r>
              <a:rPr lang="en-US"/>
              <a:t>Các hạn chế còn tồn đọng cần khắc phục.</a:t>
            </a:r>
          </a:p>
        </p:txBody>
      </p:sp>
      <p:pic>
        <p:nvPicPr>
          <p:cNvPr id="40" name="Picture Placeholder 39">
            <a:extLst>
              <a:ext uri="{FF2B5EF4-FFF2-40B4-BE49-F238E27FC236}">
                <a16:creationId xmlns:a16="http://schemas.microsoft.com/office/drawing/2014/main" id="{FE402C4A-2D7B-4F41-8218-B8594E105715}"/>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a:stretch/>
        </p:blipFill>
        <p:spPr>
          <a:xfrm>
            <a:off x="1524" y="5943600"/>
            <a:ext cx="12188952" cy="914400"/>
          </a:xfrm>
        </p:spPr>
      </p:pic>
      <p:sp>
        <p:nvSpPr>
          <p:cNvPr id="44" name="Date Placeholder 43">
            <a:extLst>
              <a:ext uri="{FF2B5EF4-FFF2-40B4-BE49-F238E27FC236}">
                <a16:creationId xmlns:a16="http://schemas.microsoft.com/office/drawing/2014/main" id="{61DE0949-C611-4117-B02A-4967EA7F75CB}"/>
              </a:ext>
            </a:extLst>
          </p:cNvPr>
          <p:cNvSpPr>
            <a:spLocks noGrp="1"/>
          </p:cNvSpPr>
          <p:nvPr>
            <p:ph type="dt" sz="half" idx="10"/>
          </p:nvPr>
        </p:nvSpPr>
        <p:spPr>
          <a:xfrm>
            <a:off x="838200" y="6356350"/>
            <a:ext cx="2743200" cy="365125"/>
          </a:xfrm>
        </p:spPr>
        <p:txBody>
          <a:bodyPr/>
          <a:lstStyle/>
          <a:p>
            <a:r>
              <a:rPr lang="en-US"/>
              <a:t>14/12/2023</a:t>
            </a:r>
          </a:p>
        </p:txBody>
      </p:sp>
      <p:sp>
        <p:nvSpPr>
          <p:cNvPr id="45" name="Footer Placeholder 44">
            <a:extLst>
              <a:ext uri="{FF2B5EF4-FFF2-40B4-BE49-F238E27FC236}">
                <a16:creationId xmlns:a16="http://schemas.microsoft.com/office/drawing/2014/main" id="{6F1B995D-1532-48CE-A2C5-425EE1771DD6}"/>
              </a:ext>
            </a:extLst>
          </p:cNvPr>
          <p:cNvSpPr>
            <a:spLocks noGrp="1"/>
          </p:cNvSpPr>
          <p:nvPr>
            <p:ph type="ftr" sz="quarter" idx="11"/>
          </p:nvPr>
        </p:nvSpPr>
        <p:spPr>
          <a:xfrm>
            <a:off x="4038600" y="6356350"/>
            <a:ext cx="4114800" cy="365125"/>
          </a:xfrm>
        </p:spPr>
        <p:txBody>
          <a:bodyPr/>
          <a:lstStyle/>
          <a:p>
            <a:r>
              <a:rPr lang="en-US"/>
              <a:t>Nhóm 06 - Phát Triển Ứng Dụng</a:t>
            </a:r>
          </a:p>
        </p:txBody>
      </p:sp>
      <p:sp>
        <p:nvSpPr>
          <p:cNvPr id="46" name="Slide Number Placeholder 45">
            <a:extLst>
              <a:ext uri="{FF2B5EF4-FFF2-40B4-BE49-F238E27FC236}">
                <a16:creationId xmlns:a16="http://schemas.microsoft.com/office/drawing/2014/main" id="{B057FC65-DE77-429F-8B3E-E77AD3578B9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a:p>
        </p:txBody>
      </p:sp>
    </p:spTree>
    <p:extLst>
      <p:ext uri="{BB962C8B-B14F-4D97-AF65-F5344CB8AC3E}">
        <p14:creationId xmlns:p14="http://schemas.microsoft.com/office/powerpoint/2010/main" val="2634411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0" end="0"/>
                                            </p:txEl>
                                          </p:spTgt>
                                        </p:tgtEl>
                                        <p:attrNameLst>
                                          <p:attrName>style.visibility</p:attrName>
                                        </p:attrNameLst>
                                      </p:cBhvr>
                                      <p:to>
                                        <p:strVal val="visible"/>
                                      </p:to>
                                    </p:set>
                                    <p:animEffect transition="in" filter="fade">
                                      <p:cBhvr>
                                        <p:cTn id="10" dur="500"/>
                                        <p:tgtEl>
                                          <p:spTgt spid="12">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fade">
                                      <p:cBhvr>
                                        <p:cTn id="15" dur="500"/>
                                        <p:tgtEl>
                                          <p:spTgt spid="13">
                                            <p:txEl>
                                              <p:pRg st="0" end="0"/>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xEl>
                                              <p:pRg st="0" end="0"/>
                                            </p:txEl>
                                          </p:spTgt>
                                        </p:tgtEl>
                                        <p:attrNameLst>
                                          <p:attrName>style.visibility</p:attrName>
                                        </p:attrNameLst>
                                      </p:cBhvr>
                                      <p:to>
                                        <p:strVal val="visible"/>
                                      </p:to>
                                    </p:set>
                                    <p:animEffect transition="in" filter="fade">
                                      <p:cBhvr>
                                        <p:cTn id="18" dur="500"/>
                                        <p:tgtEl>
                                          <p:spTgt spid="10">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4">
                                            <p:txEl>
                                              <p:pRg st="0" end="0"/>
                                            </p:txEl>
                                          </p:spTgt>
                                        </p:tgtEl>
                                        <p:attrNameLst>
                                          <p:attrName>style.visibility</p:attrName>
                                        </p:attrNameLst>
                                      </p:cBhvr>
                                      <p:to>
                                        <p:strVal val="visible"/>
                                      </p:to>
                                    </p:set>
                                    <p:animEffect transition="in" filter="fade">
                                      <p:cBhvr>
                                        <p:cTn id="23" dur="500"/>
                                        <p:tgtEl>
                                          <p:spTgt spid="14">
                                            <p:txEl>
                                              <p:pRg st="0" end="0"/>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xEl>
                                              <p:pRg st="0" end="0"/>
                                            </p:txEl>
                                          </p:spTgt>
                                        </p:tgtEl>
                                        <p:attrNameLst>
                                          <p:attrName>style.visibility</p:attrName>
                                        </p:attrNameLst>
                                      </p:cBhvr>
                                      <p:to>
                                        <p:strVal val="visible"/>
                                      </p:to>
                                    </p:set>
                                    <p:animEffect transition="in" filter="fade">
                                      <p:cBhvr>
                                        <p:cTn id="26" dur="500"/>
                                        <p:tgtEl>
                                          <p:spTgt spid="16">
                                            <p:txEl>
                                              <p:pRg st="0" end="0"/>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6">
                                            <p:txEl>
                                              <p:pRg st="1" end="1"/>
                                            </p:txEl>
                                          </p:spTgt>
                                        </p:tgtEl>
                                        <p:attrNameLst>
                                          <p:attrName>style.visibility</p:attrName>
                                        </p:attrNameLst>
                                      </p:cBhvr>
                                      <p:to>
                                        <p:strVal val="visible"/>
                                      </p:to>
                                    </p:set>
                                    <p:animEffect transition="in" filter="fade">
                                      <p:cBhvr>
                                        <p:cTn id="29" dur="500"/>
                                        <p:tgtEl>
                                          <p:spTgt spid="16">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5">
                                            <p:txEl>
                                              <p:pRg st="0" end="0"/>
                                            </p:txEl>
                                          </p:spTgt>
                                        </p:tgtEl>
                                        <p:attrNameLst>
                                          <p:attrName>style.visibility</p:attrName>
                                        </p:attrNameLst>
                                      </p:cBhvr>
                                      <p:to>
                                        <p:strVal val="visible"/>
                                      </p:to>
                                    </p:set>
                                    <p:animEffect transition="in" filter="fade">
                                      <p:cBhvr>
                                        <p:cTn id="34" dur="500"/>
                                        <p:tgtEl>
                                          <p:spTgt spid="15">
                                            <p:txEl>
                                              <p:pRg st="0" end="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xEl>
                                              <p:pRg st="0" end="0"/>
                                            </p:txEl>
                                          </p:spTgt>
                                        </p:tgtEl>
                                        <p:attrNameLst>
                                          <p:attrName>style.visibility</p:attrName>
                                        </p:attrNameLst>
                                      </p:cBhvr>
                                      <p:to>
                                        <p:strVal val="visible"/>
                                      </p:to>
                                    </p:set>
                                    <p:animEffect transition="in" filter="fade">
                                      <p:cBhvr>
                                        <p:cTn id="37" dur="500"/>
                                        <p:tgtEl>
                                          <p:spTgt spid="17">
                                            <p:txEl>
                                              <p:pRg st="0" end="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7">
                                            <p:txEl>
                                              <p:pRg st="1" end="1"/>
                                            </p:txEl>
                                          </p:spTgt>
                                        </p:tgtEl>
                                        <p:attrNameLst>
                                          <p:attrName>style.visibility</p:attrName>
                                        </p:attrNameLst>
                                      </p:cBhvr>
                                      <p:to>
                                        <p:strVal val="visible"/>
                                      </p:to>
                                    </p:set>
                                    <p:animEffect transition="in" filter="fade">
                                      <p:cBhvr>
                                        <p:cTn id="40" dur="500"/>
                                        <p:tgtEl>
                                          <p:spTgt spid="1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build="p"/>
      <p:bldP spid="12" grpId="0" build="p"/>
      <p:bldP spid="13" grpId="0" build="p"/>
      <p:bldP spid="14" grpId="0" build="p"/>
      <p:bldP spid="15" grpId="0" build="p"/>
      <p:bldP spid="16" grpId="0" build="p"/>
      <p:bldP spid="17"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524000" y="207010"/>
            <a:ext cx="9144000" cy="724535"/>
          </a:xfrm>
        </p:spPr>
        <p:txBody>
          <a:bodyPr/>
          <a:lstStyle/>
          <a:p>
            <a:r>
              <a:rPr lang="en-ZA" err="1"/>
              <a:t>Giới</a:t>
            </a:r>
            <a:r>
              <a:rPr lang="en-ZA"/>
              <a:t> </a:t>
            </a:r>
            <a:r>
              <a:rPr lang="en-ZA" err="1"/>
              <a:t>Thiệu</a:t>
            </a:r>
            <a:endParaRPr lang="en-ZA"/>
          </a:p>
        </p:txBody>
      </p:sp>
      <p:pic>
        <p:nvPicPr>
          <p:cNvPr id="10" name="Picture Placeholder 9" descr="Sweatshirts in different shades of grey">
            <a:extLst>
              <a:ext uri="{FF2B5EF4-FFF2-40B4-BE49-F238E27FC236}">
                <a16:creationId xmlns:a16="http://schemas.microsoft.com/office/drawing/2014/main" id="{950F1AD8-D083-461E-A758-E3AA785CE794}"/>
              </a:ext>
            </a:extLst>
          </p:cNvPr>
          <p:cNvPicPr>
            <a:picLocks noGrp="1" noChangeAspect="1"/>
          </p:cNvPicPr>
          <p:nvPr>
            <p:ph type="pic" sz="quarter" idx="13"/>
          </p:nvPr>
        </p:nvPicPr>
        <p:blipFill>
          <a:blip r:embed="rId3"/>
          <a:srcRect/>
          <a:stretch/>
        </p:blipFill>
        <p:spPr>
          <a:xfrm>
            <a:off x="1524000" y="1002348"/>
            <a:ext cx="9144000" cy="2286000"/>
          </a:xfrm>
        </p:spPr>
      </p:pic>
      <p:sp>
        <p:nvSpPr>
          <p:cNvPr id="3" name="Subtitle 2">
            <a:extLst>
              <a:ext uri="{FF2B5EF4-FFF2-40B4-BE49-F238E27FC236}">
                <a16:creationId xmlns:a16="http://schemas.microsoft.com/office/drawing/2014/main" id="{35E3EA69-4E0E-41BD-8095-A124225A2647}"/>
              </a:ext>
            </a:extLst>
          </p:cNvPr>
          <p:cNvSpPr>
            <a:spLocks noGrp="1"/>
          </p:cNvSpPr>
          <p:nvPr>
            <p:ph type="body" sz="quarter" idx="14"/>
          </p:nvPr>
        </p:nvSpPr>
        <p:spPr>
          <a:xfrm>
            <a:off x="693420" y="3569652"/>
            <a:ext cx="10805160" cy="2719070"/>
          </a:xfrm>
        </p:spPr>
        <p:txBody>
          <a:bodyPr>
            <a:normAutofit/>
          </a:bodyPr>
          <a:lstStyle/>
          <a:p>
            <a:pPr marL="285750" indent="-285750" algn="just">
              <a:lnSpc>
                <a:spcPct val="100000"/>
              </a:lnSpc>
              <a:buFont typeface="Segoe UI" panose="020B0502040204020203" pitchFamily="34" charset="0"/>
              <a:buChar char="−"/>
            </a:pPr>
            <a:r>
              <a:rPr lang="en-US"/>
              <a:t> </a:t>
            </a:r>
            <a:r>
              <a:rPr lang="vi-VN"/>
              <a:t>Thị trường thời trang ngày càng phát triển mạnh mẽ, kéo theo đó là nhu cầu quản lý bán hàng quần áo của các cửa hàng cũng ngày càng cao. Để đáp ứng nhu cầu đó, nhiều phần mềm quản lý bán hàng quần áo đã được phát triển.</a:t>
            </a:r>
            <a:r>
              <a:rPr lang="en-US"/>
              <a:t> </a:t>
            </a:r>
            <a:r>
              <a:rPr lang="vi-VN"/>
              <a:t>Tuy nhiên, hầu hết các phần mềm hiện nay đều có những hạn chế nhất định</a:t>
            </a:r>
            <a:r>
              <a:rPr lang="en-US"/>
              <a:t> </a:t>
            </a:r>
            <a:r>
              <a:rPr lang="en-US" err="1"/>
              <a:t>về</a:t>
            </a:r>
            <a:r>
              <a:rPr lang="en-US"/>
              <a:t> </a:t>
            </a:r>
            <a:r>
              <a:rPr lang="en-US" err="1"/>
              <a:t>giao</a:t>
            </a:r>
            <a:r>
              <a:rPr lang="en-US"/>
              <a:t> </a:t>
            </a:r>
            <a:r>
              <a:rPr lang="en-US" err="1"/>
              <a:t>diện</a:t>
            </a:r>
            <a:r>
              <a:rPr lang="en-US"/>
              <a:t>, </a:t>
            </a:r>
            <a:r>
              <a:rPr lang="en-US" err="1"/>
              <a:t>chức</a:t>
            </a:r>
            <a:r>
              <a:rPr lang="en-US"/>
              <a:t> </a:t>
            </a:r>
            <a:r>
              <a:rPr lang="en-US" err="1"/>
              <a:t>năng</a:t>
            </a:r>
            <a:r>
              <a:rPr lang="en-US"/>
              <a:t>.</a:t>
            </a:r>
          </a:p>
          <a:p>
            <a:pPr marL="285750" indent="-285750" algn="just">
              <a:lnSpc>
                <a:spcPct val="100000"/>
              </a:lnSpc>
              <a:buFont typeface="Segoe UI" panose="020B0502040204020203" pitchFamily="34" charset="0"/>
              <a:buChar char="−"/>
            </a:pPr>
            <a:endParaRPr lang="en-US"/>
          </a:p>
          <a:p>
            <a:pPr marL="285750" indent="-285750" algn="just">
              <a:lnSpc>
                <a:spcPct val="100000"/>
              </a:lnSpc>
              <a:buFont typeface="Segoe UI" panose="020B0502040204020203" pitchFamily="34" charset="0"/>
              <a:buChar char="−"/>
            </a:pPr>
            <a:r>
              <a:rPr lang="vi-VN"/>
              <a:t>Xuất phát từ những hạn chế trên, chúng tôi đã phát triển ứng dụng quản lý bán hàng quần áo với những ưu điểm vượt trội như</a:t>
            </a:r>
            <a:r>
              <a:rPr lang="en-US"/>
              <a:t> </a:t>
            </a:r>
            <a:r>
              <a:rPr lang="en-US" err="1"/>
              <a:t>giao</a:t>
            </a:r>
            <a:r>
              <a:rPr lang="en-US"/>
              <a:t> </a:t>
            </a:r>
            <a:r>
              <a:rPr lang="en-US" err="1"/>
              <a:t>diện</a:t>
            </a:r>
            <a:r>
              <a:rPr lang="en-US"/>
              <a:t> </a:t>
            </a:r>
            <a:r>
              <a:rPr lang="en-US" err="1"/>
              <a:t>thân</a:t>
            </a:r>
            <a:r>
              <a:rPr lang="en-US"/>
              <a:t> </a:t>
            </a:r>
            <a:r>
              <a:rPr lang="en-US" err="1"/>
              <a:t>thiện</a:t>
            </a:r>
            <a:r>
              <a:rPr lang="en-US"/>
              <a:t> </a:t>
            </a:r>
            <a:r>
              <a:rPr lang="en-US" err="1"/>
              <a:t>dễ</a:t>
            </a:r>
            <a:r>
              <a:rPr lang="en-US"/>
              <a:t> </a:t>
            </a:r>
            <a:r>
              <a:rPr lang="en-US" err="1"/>
              <a:t>sử</a:t>
            </a:r>
            <a:r>
              <a:rPr lang="en-US"/>
              <a:t> </a:t>
            </a:r>
            <a:r>
              <a:rPr lang="en-US" err="1"/>
              <a:t>dụng</a:t>
            </a:r>
            <a:r>
              <a:rPr lang="en-US"/>
              <a:t>, </a:t>
            </a:r>
            <a:r>
              <a:rPr lang="en-US" err="1"/>
              <a:t>chức</a:t>
            </a:r>
            <a:r>
              <a:rPr lang="en-US"/>
              <a:t> </a:t>
            </a:r>
            <a:r>
              <a:rPr lang="en-US" err="1"/>
              <a:t>năng</a:t>
            </a:r>
            <a:r>
              <a:rPr lang="en-US"/>
              <a:t> </a:t>
            </a:r>
            <a:r>
              <a:rPr lang="en-US" err="1"/>
              <a:t>đầy</a:t>
            </a:r>
            <a:r>
              <a:rPr lang="en-US"/>
              <a:t> </a:t>
            </a:r>
            <a:r>
              <a:rPr lang="en-US" err="1"/>
              <a:t>đủ</a:t>
            </a:r>
            <a:r>
              <a:rPr lang="en-US"/>
              <a:t>, </a:t>
            </a:r>
            <a:r>
              <a:rPr lang="en-US" err="1"/>
              <a:t>đáp</a:t>
            </a:r>
            <a:r>
              <a:rPr lang="en-US"/>
              <a:t> </a:t>
            </a:r>
            <a:r>
              <a:rPr lang="en-US" err="1"/>
              <a:t>ứng</a:t>
            </a:r>
            <a:r>
              <a:rPr lang="en-US"/>
              <a:t> </a:t>
            </a:r>
            <a:r>
              <a:rPr lang="en-US" err="1"/>
              <a:t>nhu</a:t>
            </a:r>
            <a:r>
              <a:rPr lang="en-US"/>
              <a:t> </a:t>
            </a:r>
            <a:r>
              <a:rPr lang="en-US" err="1"/>
              <a:t>cầu</a:t>
            </a:r>
            <a:r>
              <a:rPr lang="en-US"/>
              <a:t> </a:t>
            </a:r>
            <a:r>
              <a:rPr lang="en-US" err="1"/>
              <a:t>người</a:t>
            </a:r>
            <a:r>
              <a:rPr lang="en-US"/>
              <a:t> </a:t>
            </a:r>
            <a:r>
              <a:rPr lang="en-US" err="1"/>
              <a:t>dùng</a:t>
            </a:r>
            <a:r>
              <a:rPr lang="en-US"/>
              <a:t>.</a:t>
            </a:r>
          </a:p>
          <a:p>
            <a:pPr marL="285750" indent="-285750" algn="just">
              <a:lnSpc>
                <a:spcPct val="100000"/>
              </a:lnSpc>
              <a:buFont typeface="Segoe UI" panose="020B0502040204020203" pitchFamily="34" charset="0"/>
              <a:buChar char="−"/>
            </a:pPr>
            <a:endParaRPr lang="en-US"/>
          </a:p>
          <a:p>
            <a:pPr marL="285750" indent="-285750" algn="just">
              <a:lnSpc>
                <a:spcPct val="100000"/>
              </a:lnSpc>
              <a:buFont typeface="Segoe UI" panose="020B0502040204020203" pitchFamily="34" charset="0"/>
              <a:buChar char="−"/>
            </a:pPr>
            <a:r>
              <a:rPr lang="vi-VN"/>
              <a:t>Ngoài ra, ứng dụng còn có một số điểm sáng tạo thông minh như</a:t>
            </a:r>
            <a:r>
              <a:rPr lang="en-US"/>
              <a:t> t</a:t>
            </a:r>
            <a:r>
              <a:rPr lang="vi-VN"/>
              <a:t>ự động gửi email thông tin hóa đơn đến khách hàng</a:t>
            </a:r>
            <a:r>
              <a:rPr lang="en-US"/>
              <a:t>, </a:t>
            </a:r>
            <a:r>
              <a:rPr lang="en-US" err="1"/>
              <a:t>gửi</a:t>
            </a:r>
            <a:r>
              <a:rPr lang="en-US"/>
              <a:t> email </a:t>
            </a:r>
            <a:r>
              <a:rPr lang="en-US" err="1"/>
              <a:t>thông</a:t>
            </a:r>
            <a:r>
              <a:rPr lang="en-US"/>
              <a:t> </a:t>
            </a:r>
            <a:r>
              <a:rPr lang="en-US" err="1"/>
              <a:t>báo</a:t>
            </a:r>
            <a:r>
              <a:rPr lang="en-US"/>
              <a:t> </a:t>
            </a:r>
            <a:r>
              <a:rPr lang="en-US" err="1"/>
              <a:t>chương</a:t>
            </a:r>
            <a:r>
              <a:rPr lang="en-US"/>
              <a:t> </a:t>
            </a:r>
            <a:r>
              <a:rPr lang="en-US" err="1"/>
              <a:t>trình</a:t>
            </a:r>
            <a:r>
              <a:rPr lang="en-US"/>
              <a:t> </a:t>
            </a:r>
            <a:r>
              <a:rPr lang="en-US" err="1"/>
              <a:t>khuyến</a:t>
            </a:r>
            <a:r>
              <a:rPr lang="en-US"/>
              <a:t> </a:t>
            </a:r>
            <a:r>
              <a:rPr lang="en-US" err="1"/>
              <a:t>mãi</a:t>
            </a:r>
            <a:r>
              <a:rPr lang="en-US"/>
              <a:t>, c</a:t>
            </a:r>
            <a:r>
              <a:rPr lang="vi-VN"/>
              <a:t>ho phép in hóa đơn PDF</a:t>
            </a:r>
            <a:r>
              <a:rPr lang="en-US"/>
              <a:t>, nhập </a:t>
            </a:r>
            <a:r>
              <a:rPr lang="en-US" err="1"/>
              <a:t>hàng</a:t>
            </a:r>
            <a:r>
              <a:rPr lang="en-US"/>
              <a:t> </a:t>
            </a:r>
            <a:r>
              <a:rPr lang="en-US" err="1"/>
              <a:t>tự</a:t>
            </a:r>
            <a:r>
              <a:rPr lang="en-US"/>
              <a:t> </a:t>
            </a:r>
            <a:r>
              <a:rPr lang="en-US" err="1"/>
              <a:t>động</a:t>
            </a:r>
            <a:r>
              <a:rPr lang="en-US"/>
              <a:t> </a:t>
            </a:r>
            <a:r>
              <a:rPr lang="en-US" err="1"/>
              <a:t>từ</a:t>
            </a:r>
            <a:r>
              <a:rPr lang="en-US"/>
              <a:t> file Excel.</a:t>
            </a:r>
          </a:p>
        </p:txBody>
      </p:sp>
      <p:sp>
        <p:nvSpPr>
          <p:cNvPr id="11" name="Date Placeholder 10">
            <a:extLst>
              <a:ext uri="{FF2B5EF4-FFF2-40B4-BE49-F238E27FC236}">
                <a16:creationId xmlns:a16="http://schemas.microsoft.com/office/drawing/2014/main" id="{AD240522-762B-4A1C-BAE4-2E57FC01F7BF}"/>
              </a:ext>
            </a:extLst>
          </p:cNvPr>
          <p:cNvSpPr>
            <a:spLocks noGrp="1"/>
          </p:cNvSpPr>
          <p:nvPr>
            <p:ph type="dt" sz="half" idx="10"/>
          </p:nvPr>
        </p:nvSpPr>
        <p:spPr>
          <a:xfrm>
            <a:off x="838200" y="6356350"/>
            <a:ext cx="2743200" cy="365125"/>
          </a:xfrm>
        </p:spPr>
        <p:txBody>
          <a:bodyPr/>
          <a:lstStyle/>
          <a:p>
            <a:r>
              <a:rPr lang="en-US"/>
              <a:t>14/12/2023</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a:t>Nhóm 06 - Phát Triển Ứng Dụng</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4</a:t>
            </a:fld>
            <a:endParaRPr lang="en-ZA"/>
          </a:p>
        </p:txBody>
      </p:sp>
    </p:spTree>
    <p:extLst>
      <p:ext uri="{BB962C8B-B14F-4D97-AF65-F5344CB8AC3E}">
        <p14:creationId xmlns:p14="http://schemas.microsoft.com/office/powerpoint/2010/main" val="1463392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Thumbnail" descr="Close-up of coats in store">
            <a:extLst>
              <a:ext uri="{FF2B5EF4-FFF2-40B4-BE49-F238E27FC236}">
                <a16:creationId xmlns:a16="http://schemas.microsoft.com/office/drawing/2014/main" id="{52410740-BA13-42EC-B6E7-A19713EDE713}"/>
              </a:ext>
            </a:extLst>
          </p:cNvPr>
          <p:cNvPicPr>
            <a:picLocks noGrp="1" noChangeAspect="1"/>
          </p:cNvPicPr>
          <p:nvPr>
            <p:ph type="pic" sz="quarter" idx="13"/>
          </p:nvPr>
        </p:nvPicPr>
        <p:blipFill rotWithShape="1">
          <a:blip r:embed="rId3"/>
          <a:srcRect l="38088" r="26266"/>
          <a:stretch/>
        </p:blipFill>
        <p:spPr>
          <a:xfrm>
            <a:off x="1" y="0"/>
            <a:ext cx="3665220" cy="6858000"/>
          </a:xfrm>
        </p:spPr>
      </p:pic>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492875"/>
            <a:ext cx="2743200" cy="365125"/>
          </a:xfrm>
        </p:spPr>
        <p:txBody>
          <a:bodyPr/>
          <a:lstStyle/>
          <a:p>
            <a:r>
              <a:rPr lang="en-US">
                <a:solidFill>
                  <a:schemeClr val="bg1"/>
                </a:solidFill>
              </a:rPr>
              <a:t>14/12/2023</a:t>
            </a:r>
          </a:p>
        </p:txBody>
      </p:sp>
      <p:sp>
        <p:nvSpPr>
          <p:cNvPr id="35" name="Footer Placeholder 34">
            <a:extLst>
              <a:ext uri="{FF2B5EF4-FFF2-40B4-BE49-F238E27FC236}">
                <a16:creationId xmlns:a16="http://schemas.microsoft.com/office/drawing/2014/main" id="{2E431F58-579E-4114-AE23-07948460CFBD}"/>
              </a:ext>
            </a:extLst>
          </p:cNvPr>
          <p:cNvSpPr>
            <a:spLocks noGrp="1"/>
          </p:cNvSpPr>
          <p:nvPr>
            <p:ph type="ftr" sz="quarter" idx="11"/>
          </p:nvPr>
        </p:nvSpPr>
        <p:spPr>
          <a:xfrm>
            <a:off x="6858000" y="6492875"/>
            <a:ext cx="3448050" cy="365125"/>
          </a:xfrm>
        </p:spPr>
        <p:txBody>
          <a:bodyPr/>
          <a:lstStyle/>
          <a:p>
            <a:r>
              <a:rPr lang="en-US"/>
              <a:t>Nhóm 06 - </a:t>
            </a:r>
            <a:r>
              <a:rPr lang="en-US" err="1"/>
              <a:t>Phát</a:t>
            </a:r>
            <a:r>
              <a:rPr lang="en-US"/>
              <a:t> Triển Ứng Dụng</a:t>
            </a:r>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10423398" y="6492875"/>
            <a:ext cx="914400" cy="365125"/>
          </a:xfrm>
        </p:spPr>
        <p:txBody>
          <a:bodyPr/>
          <a:lstStyle/>
          <a:p>
            <a:fld id="{B5CEABB6-07DC-46E8-9B57-56EC44A396E5}" type="slidenum">
              <a:rPr lang="en-US" smtClean="0"/>
              <a:pPr/>
              <a:t>5</a:t>
            </a:fld>
            <a:endParaRPr lang="en-US"/>
          </a:p>
        </p:txBody>
      </p:sp>
      <p:sp>
        <p:nvSpPr>
          <p:cNvPr id="106" name="TT Yeu Cau He Thong">
            <a:extLst>
              <a:ext uri="{FF2B5EF4-FFF2-40B4-BE49-F238E27FC236}">
                <a16:creationId xmlns:a16="http://schemas.microsoft.com/office/drawing/2014/main" id="{37264B0B-A362-43C1-9CC2-2F040CDC1600}"/>
              </a:ext>
            </a:extLst>
          </p:cNvPr>
          <p:cNvSpPr>
            <a:spLocks noGrp="1"/>
          </p:cNvSpPr>
          <p:nvPr>
            <p:ph type="body" sz="quarter" idx="21"/>
          </p:nvPr>
        </p:nvSpPr>
        <p:spPr>
          <a:xfrm>
            <a:off x="4152895" y="5275995"/>
            <a:ext cx="7932422" cy="1388329"/>
          </a:xfrm>
        </p:spPr>
        <p:txBody>
          <a:bodyPr/>
          <a:lstStyle/>
          <a:p>
            <a:pPr algn="just"/>
            <a:r>
              <a:rPr lang="en-US" err="1"/>
              <a:t>Gồm</a:t>
            </a:r>
            <a:r>
              <a:rPr lang="en-US"/>
              <a:t> </a:t>
            </a:r>
            <a:r>
              <a:rPr lang="en-US" err="1"/>
              <a:t>có</a:t>
            </a:r>
            <a:r>
              <a:rPr lang="en-US"/>
              <a:t> </a:t>
            </a:r>
            <a:r>
              <a:rPr lang="en-US" err="1"/>
              <a:t>các</a:t>
            </a:r>
            <a:r>
              <a:rPr lang="en-US"/>
              <a:t> </a:t>
            </a:r>
            <a:r>
              <a:rPr lang="en-US" err="1"/>
              <a:t>chức</a:t>
            </a:r>
            <a:r>
              <a:rPr lang="en-US"/>
              <a:t> </a:t>
            </a:r>
            <a:r>
              <a:rPr lang="en-US" err="1"/>
              <a:t>năng</a:t>
            </a:r>
            <a:r>
              <a:rPr lang="en-US"/>
              <a:t> </a:t>
            </a:r>
            <a:r>
              <a:rPr lang="en-US" err="1"/>
              <a:t>chính</a:t>
            </a:r>
            <a:r>
              <a:rPr lang="en-US"/>
              <a:t>: Bán </a:t>
            </a:r>
            <a:r>
              <a:rPr lang="en-US" err="1"/>
              <a:t>hàng</a:t>
            </a:r>
            <a:r>
              <a:rPr lang="en-US"/>
              <a:t> – </a:t>
            </a:r>
            <a:r>
              <a:rPr lang="en-US" err="1"/>
              <a:t>Đặt</a:t>
            </a:r>
            <a:r>
              <a:rPr lang="en-US"/>
              <a:t> </a:t>
            </a:r>
            <a:r>
              <a:rPr lang="en-US" err="1"/>
              <a:t>hàng</a:t>
            </a:r>
            <a:r>
              <a:rPr lang="en-US"/>
              <a:t> </a:t>
            </a:r>
            <a:r>
              <a:rPr lang="en-US" err="1"/>
              <a:t>cùng</a:t>
            </a:r>
            <a:r>
              <a:rPr lang="en-US"/>
              <a:t> </a:t>
            </a:r>
            <a:r>
              <a:rPr lang="en-US" err="1"/>
              <a:t>với</a:t>
            </a:r>
            <a:r>
              <a:rPr lang="en-US"/>
              <a:t> </a:t>
            </a:r>
            <a:r>
              <a:rPr lang="en-US" err="1"/>
              <a:t>các</a:t>
            </a:r>
            <a:r>
              <a:rPr lang="en-US"/>
              <a:t> </a:t>
            </a:r>
            <a:r>
              <a:rPr lang="en-US" err="1"/>
              <a:t>chức</a:t>
            </a:r>
            <a:r>
              <a:rPr lang="en-US"/>
              <a:t> </a:t>
            </a:r>
            <a:r>
              <a:rPr lang="en-US" err="1"/>
              <a:t>năng</a:t>
            </a:r>
            <a:r>
              <a:rPr lang="en-US"/>
              <a:t> </a:t>
            </a:r>
            <a:r>
              <a:rPr lang="en-US" err="1"/>
              <a:t>khác</a:t>
            </a:r>
            <a:r>
              <a:rPr lang="en-US"/>
              <a:t> </a:t>
            </a:r>
            <a:r>
              <a:rPr lang="en-US" err="1"/>
              <a:t>phục</a:t>
            </a:r>
            <a:r>
              <a:rPr lang="en-US"/>
              <a:t> </a:t>
            </a:r>
            <a:r>
              <a:rPr lang="en-US" err="1"/>
              <a:t>vụ</a:t>
            </a:r>
            <a:r>
              <a:rPr lang="en-US"/>
              <a:t> </a:t>
            </a:r>
            <a:r>
              <a:rPr lang="en-US" err="1"/>
              <a:t>việc</a:t>
            </a:r>
            <a:r>
              <a:rPr lang="en-US"/>
              <a:t> </a:t>
            </a:r>
            <a:r>
              <a:rPr lang="en-US" err="1"/>
              <a:t>quản</a:t>
            </a:r>
            <a:r>
              <a:rPr lang="en-US"/>
              <a:t> </a:t>
            </a:r>
            <a:r>
              <a:rPr lang="en-US" err="1"/>
              <a:t>lý</a:t>
            </a:r>
            <a:r>
              <a:rPr lang="en-US"/>
              <a:t> </a:t>
            </a:r>
            <a:r>
              <a:rPr lang="en-US" err="1"/>
              <a:t>gồm</a:t>
            </a:r>
            <a:r>
              <a:rPr lang="en-US"/>
              <a:t> </a:t>
            </a:r>
            <a:r>
              <a:rPr lang="en-US" err="1"/>
              <a:t>có</a:t>
            </a:r>
            <a:r>
              <a:rPr lang="en-US"/>
              <a:t> </a:t>
            </a:r>
            <a:r>
              <a:rPr lang="en-US" err="1"/>
              <a:t>quản</a:t>
            </a:r>
            <a:r>
              <a:rPr lang="en-US"/>
              <a:t> </a:t>
            </a:r>
            <a:r>
              <a:rPr lang="en-US" err="1"/>
              <a:t>lý</a:t>
            </a:r>
            <a:r>
              <a:rPr lang="en-US"/>
              <a:t> </a:t>
            </a:r>
            <a:r>
              <a:rPr lang="en-US" err="1"/>
              <a:t>nhân</a:t>
            </a:r>
            <a:r>
              <a:rPr lang="en-US"/>
              <a:t> </a:t>
            </a:r>
            <a:r>
              <a:rPr lang="en-US" err="1"/>
              <a:t>viên</a:t>
            </a:r>
            <a:r>
              <a:rPr lang="en-US"/>
              <a:t>, </a:t>
            </a:r>
            <a:r>
              <a:rPr lang="en-US" err="1"/>
              <a:t>khách</a:t>
            </a:r>
            <a:r>
              <a:rPr lang="en-US"/>
              <a:t> </a:t>
            </a:r>
            <a:r>
              <a:rPr lang="en-US" err="1"/>
              <a:t>hàng</a:t>
            </a:r>
            <a:r>
              <a:rPr lang="en-US"/>
              <a:t>, </a:t>
            </a:r>
            <a:r>
              <a:rPr lang="en-US" err="1"/>
              <a:t>các</a:t>
            </a:r>
            <a:r>
              <a:rPr lang="en-US"/>
              <a:t> </a:t>
            </a:r>
            <a:r>
              <a:rPr lang="en-US" err="1"/>
              <a:t>thông</a:t>
            </a:r>
            <a:r>
              <a:rPr lang="en-US"/>
              <a:t> tin </a:t>
            </a:r>
            <a:r>
              <a:rPr lang="en-US" err="1"/>
              <a:t>về</a:t>
            </a:r>
            <a:r>
              <a:rPr lang="en-US"/>
              <a:t> </a:t>
            </a:r>
            <a:r>
              <a:rPr lang="en-US" err="1"/>
              <a:t>quần</a:t>
            </a:r>
            <a:r>
              <a:rPr lang="en-US"/>
              <a:t> </a:t>
            </a:r>
            <a:r>
              <a:rPr lang="en-US" err="1"/>
              <a:t>áo</a:t>
            </a:r>
            <a:r>
              <a:rPr lang="en-US"/>
              <a:t> (</a:t>
            </a:r>
            <a:r>
              <a:rPr lang="en-US" err="1"/>
              <a:t>loại</a:t>
            </a:r>
            <a:r>
              <a:rPr lang="en-US"/>
              <a:t> </a:t>
            </a:r>
            <a:r>
              <a:rPr lang="en-US" err="1"/>
              <a:t>quần</a:t>
            </a:r>
            <a:r>
              <a:rPr lang="en-US"/>
              <a:t> </a:t>
            </a:r>
            <a:r>
              <a:rPr lang="en-US" err="1"/>
              <a:t>áo</a:t>
            </a:r>
            <a:r>
              <a:rPr lang="en-US"/>
              <a:t>, </a:t>
            </a:r>
            <a:r>
              <a:rPr lang="en-US" err="1"/>
              <a:t>nhà</a:t>
            </a:r>
            <a:r>
              <a:rPr lang="en-US"/>
              <a:t> </a:t>
            </a:r>
            <a:r>
              <a:rPr lang="en-US" err="1"/>
              <a:t>cung</a:t>
            </a:r>
            <a:r>
              <a:rPr lang="en-US"/>
              <a:t> </a:t>
            </a:r>
            <a:r>
              <a:rPr lang="en-US" err="1"/>
              <a:t>cấp</a:t>
            </a:r>
            <a:r>
              <a:rPr lang="en-US"/>
              <a:t>,…), </a:t>
            </a:r>
            <a:r>
              <a:rPr lang="en-US" err="1"/>
              <a:t>thông</a:t>
            </a:r>
            <a:r>
              <a:rPr lang="en-US"/>
              <a:t> tin </a:t>
            </a:r>
            <a:r>
              <a:rPr lang="en-US" err="1"/>
              <a:t>về</a:t>
            </a:r>
            <a:r>
              <a:rPr lang="en-US"/>
              <a:t> </a:t>
            </a:r>
            <a:r>
              <a:rPr lang="en-US" err="1"/>
              <a:t>các</a:t>
            </a:r>
            <a:r>
              <a:rPr lang="en-US"/>
              <a:t> </a:t>
            </a:r>
            <a:r>
              <a:rPr lang="en-US" err="1"/>
              <a:t>chương</a:t>
            </a:r>
            <a:r>
              <a:rPr lang="en-US"/>
              <a:t> </a:t>
            </a:r>
            <a:r>
              <a:rPr lang="en-US" err="1"/>
              <a:t>trình</a:t>
            </a:r>
            <a:r>
              <a:rPr lang="en-US"/>
              <a:t> </a:t>
            </a:r>
            <a:r>
              <a:rPr lang="en-US" err="1"/>
              <a:t>khuyến</a:t>
            </a:r>
            <a:r>
              <a:rPr lang="en-US"/>
              <a:t> </a:t>
            </a:r>
            <a:r>
              <a:rPr lang="en-US" err="1"/>
              <a:t>mãi</a:t>
            </a:r>
            <a:r>
              <a:rPr lang="en-US"/>
              <a:t> </a:t>
            </a:r>
            <a:r>
              <a:rPr lang="en-US" err="1"/>
              <a:t>và</a:t>
            </a:r>
            <a:r>
              <a:rPr lang="en-US"/>
              <a:t> </a:t>
            </a:r>
            <a:r>
              <a:rPr lang="en-US" err="1"/>
              <a:t>thống</a:t>
            </a:r>
            <a:r>
              <a:rPr lang="en-US"/>
              <a:t> </a:t>
            </a:r>
            <a:r>
              <a:rPr lang="en-US" err="1"/>
              <a:t>kê</a:t>
            </a:r>
            <a:r>
              <a:rPr lang="en-US"/>
              <a:t>. </a:t>
            </a:r>
            <a:r>
              <a:rPr lang="en-US" err="1"/>
              <a:t>Ngoài</a:t>
            </a:r>
            <a:r>
              <a:rPr lang="en-US"/>
              <a:t> </a:t>
            </a:r>
            <a:r>
              <a:rPr lang="en-US" err="1"/>
              <a:t>ra</a:t>
            </a:r>
            <a:r>
              <a:rPr lang="en-US"/>
              <a:t> </a:t>
            </a:r>
            <a:r>
              <a:rPr lang="en-US" err="1"/>
              <a:t>giao</a:t>
            </a:r>
            <a:r>
              <a:rPr lang="en-US"/>
              <a:t> </a:t>
            </a:r>
            <a:r>
              <a:rPr lang="en-US" err="1"/>
              <a:t>diện</a:t>
            </a:r>
            <a:r>
              <a:rPr lang="en-US"/>
              <a:t> </a:t>
            </a:r>
            <a:r>
              <a:rPr lang="en-US" err="1"/>
              <a:t>cần</a:t>
            </a:r>
            <a:r>
              <a:rPr lang="en-US"/>
              <a:t> </a:t>
            </a:r>
            <a:r>
              <a:rPr lang="en-US" err="1"/>
              <a:t>thân</a:t>
            </a:r>
            <a:r>
              <a:rPr lang="en-US"/>
              <a:t> </a:t>
            </a:r>
            <a:r>
              <a:rPr lang="en-US" err="1"/>
              <a:t>thiện</a:t>
            </a:r>
            <a:r>
              <a:rPr lang="en-US"/>
              <a:t>, </a:t>
            </a:r>
            <a:r>
              <a:rPr lang="en-US" err="1"/>
              <a:t>thuận</a:t>
            </a:r>
            <a:r>
              <a:rPr lang="en-US"/>
              <a:t> </a:t>
            </a:r>
            <a:r>
              <a:rPr lang="en-US" err="1"/>
              <a:t>tiện</a:t>
            </a:r>
            <a:r>
              <a:rPr lang="en-US"/>
              <a:t> </a:t>
            </a:r>
            <a:r>
              <a:rPr lang="en-US" err="1"/>
              <a:t>cho</a:t>
            </a:r>
            <a:r>
              <a:rPr lang="en-US"/>
              <a:t> </a:t>
            </a:r>
            <a:r>
              <a:rPr lang="en-US" err="1"/>
              <a:t>việc</a:t>
            </a:r>
            <a:r>
              <a:rPr lang="en-US"/>
              <a:t> </a:t>
            </a:r>
            <a:r>
              <a:rPr lang="en-US" err="1"/>
              <a:t>sử</a:t>
            </a:r>
            <a:r>
              <a:rPr lang="en-US"/>
              <a:t> </a:t>
            </a:r>
            <a:r>
              <a:rPr lang="en-US" err="1"/>
              <a:t>dụng</a:t>
            </a:r>
            <a:r>
              <a:rPr lang="en-US"/>
              <a:t>.</a:t>
            </a:r>
          </a:p>
        </p:txBody>
      </p:sp>
      <p:sp>
        <p:nvSpPr>
          <p:cNvPr id="91" name="Yeu Cau He Thong">
            <a:extLst>
              <a:ext uri="{FF2B5EF4-FFF2-40B4-BE49-F238E27FC236}">
                <a16:creationId xmlns:a16="http://schemas.microsoft.com/office/drawing/2014/main" id="{68BE0AD2-70B0-4FD7-919D-292F8D4BA762}"/>
              </a:ext>
            </a:extLst>
          </p:cNvPr>
          <p:cNvSpPr>
            <a:spLocks noGrp="1"/>
          </p:cNvSpPr>
          <p:nvPr>
            <p:ph type="body" sz="quarter" idx="20"/>
          </p:nvPr>
        </p:nvSpPr>
        <p:spPr>
          <a:xfrm>
            <a:off x="3797300" y="4946110"/>
            <a:ext cx="7411723" cy="338328"/>
          </a:xfrm>
        </p:spPr>
        <p:txBody>
          <a:bodyPr>
            <a:noAutofit/>
          </a:bodyPr>
          <a:lstStyle/>
          <a:p>
            <a:r>
              <a:rPr lang="en-US"/>
              <a:t>Yêu cầu hệ thống</a:t>
            </a:r>
          </a:p>
        </p:txBody>
      </p:sp>
      <p:sp>
        <p:nvSpPr>
          <p:cNvPr id="11" name="TT Nghiep Vu Dat Hang">
            <a:extLst>
              <a:ext uri="{FF2B5EF4-FFF2-40B4-BE49-F238E27FC236}">
                <a16:creationId xmlns:a16="http://schemas.microsoft.com/office/drawing/2014/main" id="{5EBD5053-EA58-46CE-BE67-4A2A342417F6}"/>
              </a:ext>
            </a:extLst>
          </p:cNvPr>
          <p:cNvSpPr>
            <a:spLocks noGrp="1"/>
          </p:cNvSpPr>
          <p:nvPr>
            <p:ph type="body" sz="quarter" idx="19"/>
          </p:nvPr>
        </p:nvSpPr>
        <p:spPr>
          <a:xfrm>
            <a:off x="4152899" y="3325905"/>
            <a:ext cx="7932420" cy="1247583"/>
          </a:xfrm>
        </p:spPr>
        <p:txBody>
          <a:bodyPr/>
          <a:lstStyle/>
          <a:p>
            <a:pPr algn="just"/>
            <a:r>
              <a:rPr lang="en-US" err="1"/>
              <a:t>Nhân</a:t>
            </a:r>
            <a:r>
              <a:rPr lang="en-US"/>
              <a:t> </a:t>
            </a:r>
            <a:r>
              <a:rPr lang="en-US" err="1"/>
              <a:t>viên</a:t>
            </a:r>
            <a:r>
              <a:rPr lang="en-US"/>
              <a:t> </a:t>
            </a:r>
            <a:r>
              <a:rPr lang="en-US" err="1"/>
              <a:t>bán</a:t>
            </a:r>
            <a:r>
              <a:rPr lang="en-US"/>
              <a:t> </a:t>
            </a:r>
            <a:r>
              <a:rPr lang="en-US" err="1"/>
              <a:t>hàng</a:t>
            </a:r>
            <a:r>
              <a:rPr lang="en-US"/>
              <a:t> </a:t>
            </a:r>
            <a:r>
              <a:rPr lang="en-US" err="1"/>
              <a:t>chọn</a:t>
            </a:r>
            <a:r>
              <a:rPr lang="en-US"/>
              <a:t> </a:t>
            </a:r>
            <a:r>
              <a:rPr lang="en-US" err="1"/>
              <a:t>các</a:t>
            </a:r>
            <a:r>
              <a:rPr lang="en-US"/>
              <a:t> </a:t>
            </a:r>
            <a:r>
              <a:rPr lang="en-US" err="1"/>
              <a:t>sản</a:t>
            </a:r>
            <a:r>
              <a:rPr lang="en-US"/>
              <a:t> </a:t>
            </a:r>
            <a:r>
              <a:rPr lang="en-US" err="1"/>
              <a:t>phẩm</a:t>
            </a:r>
            <a:r>
              <a:rPr lang="en-US"/>
              <a:t> </a:t>
            </a:r>
            <a:r>
              <a:rPr lang="en-US" err="1"/>
              <a:t>khách</a:t>
            </a:r>
            <a:r>
              <a:rPr lang="en-US"/>
              <a:t> </a:t>
            </a:r>
            <a:r>
              <a:rPr lang="en-US" err="1"/>
              <a:t>hàng</a:t>
            </a:r>
            <a:r>
              <a:rPr lang="en-US"/>
              <a:t> </a:t>
            </a:r>
            <a:r>
              <a:rPr lang="en-US" err="1"/>
              <a:t>cần</a:t>
            </a:r>
            <a:r>
              <a:rPr lang="en-US"/>
              <a:t> </a:t>
            </a:r>
            <a:r>
              <a:rPr lang="en-US" err="1"/>
              <a:t>đặt</a:t>
            </a:r>
            <a:r>
              <a:rPr lang="en-US"/>
              <a:t> </a:t>
            </a:r>
            <a:r>
              <a:rPr lang="en-US" err="1"/>
              <a:t>hàng</a:t>
            </a:r>
            <a:r>
              <a:rPr lang="en-US"/>
              <a:t> </a:t>
            </a:r>
            <a:r>
              <a:rPr lang="en-US" err="1"/>
              <a:t>và</a:t>
            </a:r>
            <a:r>
              <a:rPr lang="en-US"/>
              <a:t> </a:t>
            </a:r>
            <a:r>
              <a:rPr lang="en-US" err="1"/>
              <a:t>nhập</a:t>
            </a:r>
            <a:r>
              <a:rPr lang="en-US"/>
              <a:t> </a:t>
            </a:r>
            <a:r>
              <a:rPr lang="en-US" err="1"/>
              <a:t>số</a:t>
            </a:r>
            <a:r>
              <a:rPr lang="en-US"/>
              <a:t> </a:t>
            </a:r>
            <a:r>
              <a:rPr lang="en-US" err="1"/>
              <a:t>lượng</a:t>
            </a:r>
            <a:r>
              <a:rPr lang="en-US"/>
              <a:t>. </a:t>
            </a:r>
            <a:r>
              <a:rPr lang="en-US" err="1"/>
              <a:t>Khách</a:t>
            </a:r>
            <a:r>
              <a:rPr lang="en-US"/>
              <a:t> </a:t>
            </a:r>
            <a:r>
              <a:rPr lang="en-US" err="1"/>
              <a:t>hàng</a:t>
            </a:r>
            <a:r>
              <a:rPr lang="en-US"/>
              <a:t> </a:t>
            </a:r>
            <a:r>
              <a:rPr lang="en-US" err="1"/>
              <a:t>chọn</a:t>
            </a:r>
            <a:r>
              <a:rPr lang="en-US"/>
              <a:t> </a:t>
            </a:r>
            <a:r>
              <a:rPr lang="en-US" err="1"/>
              <a:t>ngày</a:t>
            </a:r>
            <a:r>
              <a:rPr lang="en-US"/>
              <a:t> </a:t>
            </a:r>
            <a:r>
              <a:rPr lang="en-US" err="1"/>
              <a:t>nhận</a:t>
            </a:r>
            <a:r>
              <a:rPr lang="en-US"/>
              <a:t> </a:t>
            </a:r>
            <a:r>
              <a:rPr lang="en-US" err="1"/>
              <a:t>hàng</a:t>
            </a:r>
            <a:r>
              <a:rPr lang="en-US"/>
              <a:t> </a:t>
            </a:r>
            <a:r>
              <a:rPr lang="en-US" err="1"/>
              <a:t>và</a:t>
            </a:r>
            <a:r>
              <a:rPr lang="en-US"/>
              <a:t> </a:t>
            </a:r>
            <a:r>
              <a:rPr lang="en-US" err="1"/>
              <a:t>bắt</a:t>
            </a:r>
            <a:r>
              <a:rPr lang="en-US"/>
              <a:t> </a:t>
            </a:r>
            <a:r>
              <a:rPr lang="en-US" err="1"/>
              <a:t>buộc</a:t>
            </a:r>
            <a:r>
              <a:rPr lang="en-US"/>
              <a:t> </a:t>
            </a:r>
            <a:r>
              <a:rPr lang="en-US" err="1"/>
              <a:t>phải</a:t>
            </a:r>
            <a:r>
              <a:rPr lang="en-US"/>
              <a:t> </a:t>
            </a:r>
            <a:r>
              <a:rPr lang="en-US" err="1"/>
              <a:t>cung</a:t>
            </a:r>
            <a:r>
              <a:rPr lang="en-US"/>
              <a:t> </a:t>
            </a:r>
            <a:r>
              <a:rPr lang="en-US" err="1"/>
              <a:t>cấp</a:t>
            </a:r>
            <a:r>
              <a:rPr lang="en-US"/>
              <a:t> </a:t>
            </a:r>
            <a:r>
              <a:rPr lang="en-US" err="1"/>
              <a:t>thông</a:t>
            </a:r>
            <a:r>
              <a:rPr lang="en-US"/>
              <a:t> tin </a:t>
            </a:r>
            <a:r>
              <a:rPr lang="en-US" err="1"/>
              <a:t>đã</a:t>
            </a:r>
            <a:r>
              <a:rPr lang="en-US"/>
              <a:t> </a:t>
            </a:r>
            <a:r>
              <a:rPr lang="en-US" err="1"/>
              <a:t>đăng</a:t>
            </a:r>
            <a:r>
              <a:rPr lang="en-US"/>
              <a:t> </a:t>
            </a:r>
            <a:r>
              <a:rPr lang="en-US" err="1"/>
              <a:t>ký</a:t>
            </a:r>
            <a:r>
              <a:rPr lang="en-US"/>
              <a:t> </a:t>
            </a:r>
            <a:r>
              <a:rPr lang="en-US" err="1"/>
              <a:t>để</a:t>
            </a:r>
            <a:r>
              <a:rPr lang="en-US"/>
              <a:t> </a:t>
            </a:r>
            <a:r>
              <a:rPr lang="en-US" err="1"/>
              <a:t>nhận</a:t>
            </a:r>
            <a:r>
              <a:rPr lang="en-US"/>
              <a:t> </a:t>
            </a:r>
            <a:r>
              <a:rPr lang="en-US" err="1"/>
              <a:t>hàng</a:t>
            </a:r>
            <a:r>
              <a:rPr lang="en-US"/>
              <a:t>, </a:t>
            </a:r>
            <a:r>
              <a:rPr lang="en-US" err="1"/>
              <a:t>khách</a:t>
            </a:r>
            <a:r>
              <a:rPr lang="en-US"/>
              <a:t> </a:t>
            </a:r>
            <a:r>
              <a:rPr lang="en-US" err="1"/>
              <a:t>hàng</a:t>
            </a:r>
            <a:r>
              <a:rPr lang="en-US"/>
              <a:t> </a:t>
            </a:r>
            <a:r>
              <a:rPr lang="en-US" err="1"/>
              <a:t>có</a:t>
            </a:r>
            <a:r>
              <a:rPr lang="en-US"/>
              <a:t> </a:t>
            </a:r>
            <a:r>
              <a:rPr lang="en-US" err="1"/>
              <a:t>thể</a:t>
            </a:r>
            <a:r>
              <a:rPr lang="en-US"/>
              <a:t> </a:t>
            </a:r>
            <a:r>
              <a:rPr lang="en-US" err="1"/>
              <a:t>sử</a:t>
            </a:r>
            <a:r>
              <a:rPr lang="en-US"/>
              <a:t> </a:t>
            </a:r>
            <a:r>
              <a:rPr lang="en-US" err="1"/>
              <a:t>dụng</a:t>
            </a:r>
            <a:r>
              <a:rPr lang="en-US"/>
              <a:t> </a:t>
            </a:r>
            <a:r>
              <a:rPr lang="en-US" err="1"/>
              <a:t>các</a:t>
            </a:r>
            <a:r>
              <a:rPr lang="en-US"/>
              <a:t> </a:t>
            </a:r>
            <a:r>
              <a:rPr lang="en-US" err="1"/>
              <a:t>khuyến</a:t>
            </a:r>
            <a:r>
              <a:rPr lang="en-US"/>
              <a:t> </a:t>
            </a:r>
            <a:r>
              <a:rPr lang="en-US" err="1"/>
              <a:t>mãi</a:t>
            </a:r>
            <a:r>
              <a:rPr lang="en-US"/>
              <a:t> </a:t>
            </a:r>
            <a:r>
              <a:rPr lang="en-US" err="1"/>
              <a:t>để</a:t>
            </a:r>
            <a:r>
              <a:rPr lang="en-US"/>
              <a:t> </a:t>
            </a:r>
            <a:r>
              <a:rPr lang="en-US" err="1"/>
              <a:t>nhận</a:t>
            </a:r>
            <a:r>
              <a:rPr lang="en-US"/>
              <a:t> </a:t>
            </a:r>
            <a:r>
              <a:rPr lang="en-US" err="1"/>
              <a:t>thêm</a:t>
            </a:r>
            <a:r>
              <a:rPr lang="en-US"/>
              <a:t> </a:t>
            </a:r>
            <a:r>
              <a:rPr lang="en-US" err="1"/>
              <a:t>ưu</a:t>
            </a:r>
            <a:r>
              <a:rPr lang="en-US"/>
              <a:t> </a:t>
            </a:r>
            <a:r>
              <a:rPr lang="en-US" err="1"/>
              <a:t>đãi</a:t>
            </a:r>
            <a:r>
              <a:rPr lang="en-US"/>
              <a:t>. </a:t>
            </a:r>
            <a:r>
              <a:rPr lang="en-US" err="1"/>
              <a:t>Phiếu</a:t>
            </a:r>
            <a:r>
              <a:rPr lang="en-US"/>
              <a:t> </a:t>
            </a:r>
            <a:r>
              <a:rPr lang="en-US" err="1"/>
              <a:t>đặt</a:t>
            </a:r>
            <a:r>
              <a:rPr lang="en-US"/>
              <a:t> </a:t>
            </a:r>
            <a:r>
              <a:rPr lang="en-US" err="1"/>
              <a:t>hàng</a:t>
            </a:r>
            <a:r>
              <a:rPr lang="en-US"/>
              <a:t> </a:t>
            </a:r>
            <a:r>
              <a:rPr lang="en-US" err="1"/>
              <a:t>được</a:t>
            </a:r>
            <a:r>
              <a:rPr lang="en-US"/>
              <a:t> </a:t>
            </a:r>
            <a:r>
              <a:rPr lang="en-US" err="1"/>
              <a:t>lưu</a:t>
            </a:r>
            <a:r>
              <a:rPr lang="en-US"/>
              <a:t> </a:t>
            </a:r>
            <a:r>
              <a:rPr lang="en-US" err="1"/>
              <a:t>vào</a:t>
            </a:r>
            <a:r>
              <a:rPr lang="en-US"/>
              <a:t> </a:t>
            </a:r>
            <a:r>
              <a:rPr lang="en-US" err="1"/>
              <a:t>cơ</a:t>
            </a:r>
            <a:r>
              <a:rPr lang="en-US"/>
              <a:t> </a:t>
            </a:r>
            <a:r>
              <a:rPr lang="en-US" err="1"/>
              <a:t>sở</a:t>
            </a:r>
            <a:r>
              <a:rPr lang="en-US"/>
              <a:t> </a:t>
            </a:r>
            <a:r>
              <a:rPr lang="en-US" err="1"/>
              <a:t>dữ</a:t>
            </a:r>
            <a:r>
              <a:rPr lang="en-US"/>
              <a:t> </a:t>
            </a:r>
            <a:r>
              <a:rPr lang="en-US" err="1"/>
              <a:t>liệu</a:t>
            </a:r>
            <a:r>
              <a:rPr lang="en-US"/>
              <a:t> </a:t>
            </a:r>
            <a:r>
              <a:rPr lang="en-US" err="1"/>
              <a:t>và</a:t>
            </a:r>
            <a:r>
              <a:rPr lang="en-US"/>
              <a:t> </a:t>
            </a:r>
            <a:r>
              <a:rPr lang="en-US" err="1"/>
              <a:t>được</a:t>
            </a:r>
            <a:r>
              <a:rPr lang="en-US"/>
              <a:t> </a:t>
            </a:r>
            <a:r>
              <a:rPr lang="en-US" err="1"/>
              <a:t>gửi</a:t>
            </a:r>
            <a:r>
              <a:rPr lang="en-US"/>
              <a:t> </a:t>
            </a:r>
            <a:r>
              <a:rPr lang="en-US" err="1"/>
              <a:t>đến</a:t>
            </a:r>
            <a:r>
              <a:rPr lang="en-US"/>
              <a:t> </a:t>
            </a:r>
            <a:r>
              <a:rPr lang="en-US" err="1"/>
              <a:t>khách</a:t>
            </a:r>
            <a:r>
              <a:rPr lang="en-US"/>
              <a:t> </a:t>
            </a:r>
            <a:r>
              <a:rPr lang="en-US" err="1"/>
              <a:t>hàng</a:t>
            </a:r>
            <a:r>
              <a:rPr lang="en-US"/>
              <a:t> qua email </a:t>
            </a:r>
            <a:r>
              <a:rPr lang="en-US" err="1"/>
              <a:t>nếu</a:t>
            </a:r>
            <a:r>
              <a:rPr lang="en-US"/>
              <a:t> </a:t>
            </a:r>
            <a:r>
              <a:rPr lang="en-US" err="1"/>
              <a:t>khách</a:t>
            </a:r>
            <a:r>
              <a:rPr lang="en-US"/>
              <a:t> </a:t>
            </a:r>
            <a:r>
              <a:rPr lang="en-US" err="1"/>
              <a:t>hàng</a:t>
            </a:r>
            <a:r>
              <a:rPr lang="en-US"/>
              <a:t> </a:t>
            </a:r>
            <a:r>
              <a:rPr lang="en-US" err="1"/>
              <a:t>có</a:t>
            </a:r>
            <a:r>
              <a:rPr lang="en-US"/>
              <a:t> </a:t>
            </a:r>
            <a:r>
              <a:rPr lang="en-US" err="1"/>
              <a:t>đăng</a:t>
            </a:r>
            <a:r>
              <a:rPr lang="en-US"/>
              <a:t> </a:t>
            </a:r>
            <a:r>
              <a:rPr lang="en-US" err="1"/>
              <a:t>ký</a:t>
            </a:r>
            <a:r>
              <a:rPr lang="en-US"/>
              <a:t> email.</a:t>
            </a:r>
          </a:p>
        </p:txBody>
      </p:sp>
      <p:sp>
        <p:nvSpPr>
          <p:cNvPr id="6" name="Nghiep Vu Dat Hang">
            <a:extLst>
              <a:ext uri="{FF2B5EF4-FFF2-40B4-BE49-F238E27FC236}">
                <a16:creationId xmlns:a16="http://schemas.microsoft.com/office/drawing/2014/main" id="{A8475560-1314-4F6F-B967-DD1987F8FD0D}"/>
              </a:ext>
            </a:extLst>
          </p:cNvPr>
          <p:cNvSpPr>
            <a:spLocks noGrp="1"/>
          </p:cNvSpPr>
          <p:nvPr>
            <p:ph type="body" sz="quarter" idx="17"/>
          </p:nvPr>
        </p:nvSpPr>
        <p:spPr>
          <a:xfrm>
            <a:off x="3797304" y="2991798"/>
            <a:ext cx="7411721" cy="338328"/>
          </a:xfrm>
        </p:spPr>
        <p:txBody>
          <a:bodyPr>
            <a:noAutofit/>
          </a:bodyPr>
          <a:lstStyle/>
          <a:p>
            <a:r>
              <a:rPr lang="en-US"/>
              <a:t>Nghiệp vụ đặt hàng</a:t>
            </a:r>
          </a:p>
        </p:txBody>
      </p:sp>
      <p:sp>
        <p:nvSpPr>
          <p:cNvPr id="7" name="TT NGhiep Vu Ban Hang">
            <a:extLst>
              <a:ext uri="{FF2B5EF4-FFF2-40B4-BE49-F238E27FC236}">
                <a16:creationId xmlns:a16="http://schemas.microsoft.com/office/drawing/2014/main" id="{BB1D29FD-175B-4836-A202-052373FB432C}"/>
              </a:ext>
            </a:extLst>
          </p:cNvPr>
          <p:cNvSpPr>
            <a:spLocks noGrp="1"/>
          </p:cNvSpPr>
          <p:nvPr>
            <p:ph type="body" sz="quarter" idx="15"/>
          </p:nvPr>
        </p:nvSpPr>
        <p:spPr>
          <a:xfrm>
            <a:off x="4152900" y="1375814"/>
            <a:ext cx="7932419" cy="1243362"/>
          </a:xfrm>
        </p:spPr>
        <p:txBody>
          <a:bodyPr/>
          <a:lstStyle/>
          <a:p>
            <a:pPr algn="just"/>
            <a:r>
              <a:rPr lang="en-US" err="1"/>
              <a:t>Nhân</a:t>
            </a:r>
            <a:r>
              <a:rPr lang="en-US"/>
              <a:t> </a:t>
            </a:r>
            <a:r>
              <a:rPr lang="en-US" err="1"/>
              <a:t>viên</a:t>
            </a:r>
            <a:r>
              <a:rPr lang="en-US"/>
              <a:t> </a:t>
            </a:r>
            <a:r>
              <a:rPr lang="en-US" err="1"/>
              <a:t>bán</a:t>
            </a:r>
            <a:r>
              <a:rPr lang="en-US"/>
              <a:t> </a:t>
            </a:r>
            <a:r>
              <a:rPr lang="en-US" err="1"/>
              <a:t>hàng</a:t>
            </a:r>
            <a:r>
              <a:rPr lang="en-US"/>
              <a:t> </a:t>
            </a:r>
            <a:r>
              <a:rPr lang="en-US" err="1"/>
              <a:t>chọn</a:t>
            </a:r>
            <a:r>
              <a:rPr lang="en-US"/>
              <a:t> </a:t>
            </a:r>
            <a:r>
              <a:rPr lang="en-US" err="1"/>
              <a:t>các</a:t>
            </a:r>
            <a:r>
              <a:rPr lang="en-US"/>
              <a:t> </a:t>
            </a:r>
            <a:r>
              <a:rPr lang="en-US" err="1"/>
              <a:t>sản</a:t>
            </a:r>
            <a:r>
              <a:rPr lang="en-US"/>
              <a:t> </a:t>
            </a:r>
            <a:r>
              <a:rPr lang="en-US" err="1"/>
              <a:t>phẩm</a:t>
            </a:r>
            <a:r>
              <a:rPr lang="en-US"/>
              <a:t> </a:t>
            </a:r>
            <a:r>
              <a:rPr lang="en-US" err="1"/>
              <a:t>khách</a:t>
            </a:r>
            <a:r>
              <a:rPr lang="en-US"/>
              <a:t> </a:t>
            </a:r>
            <a:r>
              <a:rPr lang="en-US" err="1"/>
              <a:t>hàng</a:t>
            </a:r>
            <a:r>
              <a:rPr lang="en-US"/>
              <a:t> </a:t>
            </a:r>
            <a:r>
              <a:rPr lang="en-US" err="1"/>
              <a:t>cần</a:t>
            </a:r>
            <a:r>
              <a:rPr lang="en-US"/>
              <a:t> </a:t>
            </a:r>
            <a:r>
              <a:rPr lang="en-US" err="1"/>
              <a:t>mua</a:t>
            </a:r>
            <a:r>
              <a:rPr lang="en-US"/>
              <a:t> </a:t>
            </a:r>
            <a:r>
              <a:rPr lang="en-US" err="1"/>
              <a:t>và</a:t>
            </a:r>
            <a:r>
              <a:rPr lang="en-US"/>
              <a:t> </a:t>
            </a:r>
            <a:r>
              <a:rPr lang="en-US" err="1"/>
              <a:t>nhập</a:t>
            </a:r>
            <a:r>
              <a:rPr lang="en-US"/>
              <a:t> </a:t>
            </a:r>
            <a:r>
              <a:rPr lang="en-US" err="1"/>
              <a:t>số</a:t>
            </a:r>
            <a:r>
              <a:rPr lang="en-US"/>
              <a:t> </a:t>
            </a:r>
            <a:r>
              <a:rPr lang="en-US" err="1"/>
              <a:t>lượng</a:t>
            </a:r>
            <a:r>
              <a:rPr lang="en-US"/>
              <a:t>. </a:t>
            </a:r>
            <a:r>
              <a:rPr lang="en-US" err="1"/>
              <a:t>Ngoài</a:t>
            </a:r>
            <a:r>
              <a:rPr lang="en-US"/>
              <a:t> </a:t>
            </a:r>
            <a:r>
              <a:rPr lang="en-US" err="1"/>
              <a:t>ra</a:t>
            </a:r>
            <a:r>
              <a:rPr lang="en-US"/>
              <a:t> </a:t>
            </a:r>
            <a:r>
              <a:rPr lang="en-US" err="1"/>
              <a:t>có</a:t>
            </a:r>
            <a:r>
              <a:rPr lang="en-US"/>
              <a:t> </a:t>
            </a:r>
            <a:r>
              <a:rPr lang="en-US" err="1"/>
              <a:t>thể</a:t>
            </a:r>
            <a:r>
              <a:rPr lang="en-US"/>
              <a:t> </a:t>
            </a:r>
            <a:r>
              <a:rPr lang="en-US" err="1"/>
              <a:t>yêu</a:t>
            </a:r>
            <a:r>
              <a:rPr lang="en-US"/>
              <a:t> </a:t>
            </a:r>
            <a:r>
              <a:rPr lang="en-US" err="1"/>
              <a:t>cầu</a:t>
            </a:r>
            <a:r>
              <a:rPr lang="en-US"/>
              <a:t> </a:t>
            </a:r>
            <a:r>
              <a:rPr lang="en-US" err="1"/>
              <a:t>khách</a:t>
            </a:r>
            <a:r>
              <a:rPr lang="en-US"/>
              <a:t> </a:t>
            </a:r>
            <a:r>
              <a:rPr lang="en-US" err="1"/>
              <a:t>hàng</a:t>
            </a:r>
            <a:r>
              <a:rPr lang="en-US"/>
              <a:t> </a:t>
            </a:r>
            <a:r>
              <a:rPr lang="en-US" err="1"/>
              <a:t>cung</a:t>
            </a:r>
            <a:r>
              <a:rPr lang="en-US"/>
              <a:t> </a:t>
            </a:r>
            <a:r>
              <a:rPr lang="en-US" err="1"/>
              <a:t>cấp</a:t>
            </a:r>
            <a:r>
              <a:rPr lang="en-US"/>
              <a:t> </a:t>
            </a:r>
            <a:r>
              <a:rPr lang="en-US" err="1"/>
              <a:t>thông</a:t>
            </a:r>
            <a:r>
              <a:rPr lang="en-US"/>
              <a:t> tin </a:t>
            </a:r>
            <a:r>
              <a:rPr lang="en-US" err="1"/>
              <a:t>để</a:t>
            </a:r>
            <a:r>
              <a:rPr lang="en-US"/>
              <a:t> </a:t>
            </a:r>
            <a:r>
              <a:rPr lang="en-US" err="1"/>
              <a:t>đăng</a:t>
            </a:r>
            <a:r>
              <a:rPr lang="en-US"/>
              <a:t> </a:t>
            </a:r>
            <a:r>
              <a:rPr lang="en-US" err="1"/>
              <a:t>ký</a:t>
            </a:r>
            <a:r>
              <a:rPr lang="en-US"/>
              <a:t> </a:t>
            </a:r>
            <a:r>
              <a:rPr lang="en-US" err="1"/>
              <a:t>thành</a:t>
            </a:r>
            <a:r>
              <a:rPr lang="en-US"/>
              <a:t> </a:t>
            </a:r>
            <a:r>
              <a:rPr lang="en-US" err="1"/>
              <a:t>viên</a:t>
            </a:r>
            <a:r>
              <a:rPr lang="en-US"/>
              <a:t>, </a:t>
            </a:r>
            <a:r>
              <a:rPr lang="en-US" err="1"/>
              <a:t>khách</a:t>
            </a:r>
            <a:r>
              <a:rPr lang="en-US"/>
              <a:t> </a:t>
            </a:r>
            <a:r>
              <a:rPr lang="en-US" err="1"/>
              <a:t>hàng</a:t>
            </a:r>
            <a:r>
              <a:rPr lang="en-US"/>
              <a:t> </a:t>
            </a:r>
            <a:r>
              <a:rPr lang="en-US" err="1"/>
              <a:t>có</a:t>
            </a:r>
            <a:r>
              <a:rPr lang="en-US"/>
              <a:t> </a:t>
            </a:r>
            <a:r>
              <a:rPr lang="en-US" err="1"/>
              <a:t>thể</a:t>
            </a:r>
            <a:r>
              <a:rPr lang="en-US"/>
              <a:t> </a:t>
            </a:r>
            <a:r>
              <a:rPr lang="en-US" err="1"/>
              <a:t>sử</a:t>
            </a:r>
            <a:r>
              <a:rPr lang="en-US"/>
              <a:t> </a:t>
            </a:r>
            <a:r>
              <a:rPr lang="en-US" err="1"/>
              <a:t>dụng</a:t>
            </a:r>
            <a:r>
              <a:rPr lang="en-US"/>
              <a:t> </a:t>
            </a:r>
            <a:r>
              <a:rPr lang="en-US" err="1"/>
              <a:t>các</a:t>
            </a:r>
            <a:r>
              <a:rPr lang="en-US"/>
              <a:t> </a:t>
            </a:r>
            <a:r>
              <a:rPr lang="en-US" err="1"/>
              <a:t>khuyến</a:t>
            </a:r>
            <a:r>
              <a:rPr lang="en-US"/>
              <a:t> </a:t>
            </a:r>
            <a:r>
              <a:rPr lang="en-US" err="1"/>
              <a:t>mãi</a:t>
            </a:r>
            <a:r>
              <a:rPr lang="en-US"/>
              <a:t> </a:t>
            </a:r>
            <a:r>
              <a:rPr lang="en-US" err="1"/>
              <a:t>để</a:t>
            </a:r>
            <a:r>
              <a:rPr lang="en-US"/>
              <a:t> </a:t>
            </a:r>
            <a:r>
              <a:rPr lang="en-US" err="1"/>
              <a:t>nhận</a:t>
            </a:r>
            <a:r>
              <a:rPr lang="en-US"/>
              <a:t> </a:t>
            </a:r>
            <a:r>
              <a:rPr lang="en-US" err="1"/>
              <a:t>thêm</a:t>
            </a:r>
            <a:r>
              <a:rPr lang="en-US"/>
              <a:t> </a:t>
            </a:r>
            <a:r>
              <a:rPr lang="en-US" err="1"/>
              <a:t>ưu</a:t>
            </a:r>
            <a:r>
              <a:rPr lang="en-US"/>
              <a:t> </a:t>
            </a:r>
            <a:r>
              <a:rPr lang="en-US" err="1"/>
              <a:t>đãi</a:t>
            </a:r>
            <a:r>
              <a:rPr lang="en-US"/>
              <a:t>. </a:t>
            </a:r>
            <a:r>
              <a:rPr lang="en-US" err="1"/>
              <a:t>Hoá</a:t>
            </a:r>
            <a:r>
              <a:rPr lang="en-US"/>
              <a:t> </a:t>
            </a:r>
            <a:r>
              <a:rPr lang="en-US" err="1"/>
              <a:t>đơn</a:t>
            </a:r>
            <a:r>
              <a:rPr lang="en-US"/>
              <a:t> </a:t>
            </a:r>
            <a:r>
              <a:rPr lang="en-US" err="1"/>
              <a:t>bán</a:t>
            </a:r>
            <a:r>
              <a:rPr lang="en-US"/>
              <a:t> </a:t>
            </a:r>
            <a:r>
              <a:rPr lang="en-US" err="1"/>
              <a:t>hàng</a:t>
            </a:r>
            <a:r>
              <a:rPr lang="en-US"/>
              <a:t> </a:t>
            </a:r>
            <a:r>
              <a:rPr lang="en-US" err="1"/>
              <a:t>được</a:t>
            </a:r>
            <a:r>
              <a:rPr lang="en-US"/>
              <a:t> </a:t>
            </a:r>
            <a:r>
              <a:rPr lang="en-US" err="1"/>
              <a:t>lưu</a:t>
            </a:r>
            <a:r>
              <a:rPr lang="en-US"/>
              <a:t> </a:t>
            </a:r>
            <a:r>
              <a:rPr lang="en-US" err="1"/>
              <a:t>vào</a:t>
            </a:r>
            <a:r>
              <a:rPr lang="en-US"/>
              <a:t> </a:t>
            </a:r>
            <a:r>
              <a:rPr lang="en-US" err="1"/>
              <a:t>cơ</a:t>
            </a:r>
            <a:r>
              <a:rPr lang="en-US"/>
              <a:t> </a:t>
            </a:r>
            <a:r>
              <a:rPr lang="en-US" err="1"/>
              <a:t>sở</a:t>
            </a:r>
            <a:r>
              <a:rPr lang="en-US"/>
              <a:t> </a:t>
            </a:r>
            <a:r>
              <a:rPr lang="en-US" err="1"/>
              <a:t>dữ</a:t>
            </a:r>
            <a:r>
              <a:rPr lang="en-US"/>
              <a:t> </a:t>
            </a:r>
            <a:r>
              <a:rPr lang="en-US" err="1"/>
              <a:t>liệu</a:t>
            </a:r>
            <a:r>
              <a:rPr lang="en-US"/>
              <a:t> </a:t>
            </a:r>
            <a:r>
              <a:rPr lang="en-US" err="1"/>
              <a:t>và</a:t>
            </a:r>
            <a:r>
              <a:rPr lang="en-US"/>
              <a:t> </a:t>
            </a:r>
            <a:r>
              <a:rPr lang="en-US" err="1"/>
              <a:t>được</a:t>
            </a:r>
            <a:r>
              <a:rPr lang="en-US"/>
              <a:t> </a:t>
            </a:r>
            <a:r>
              <a:rPr lang="en-US" err="1"/>
              <a:t>gửi</a:t>
            </a:r>
            <a:r>
              <a:rPr lang="en-US"/>
              <a:t> </a:t>
            </a:r>
            <a:r>
              <a:rPr lang="en-US" err="1"/>
              <a:t>đến</a:t>
            </a:r>
            <a:r>
              <a:rPr lang="en-US"/>
              <a:t> </a:t>
            </a:r>
            <a:r>
              <a:rPr lang="en-US" err="1"/>
              <a:t>khách</a:t>
            </a:r>
            <a:r>
              <a:rPr lang="en-US"/>
              <a:t> </a:t>
            </a:r>
            <a:r>
              <a:rPr lang="en-US" err="1"/>
              <a:t>hàng</a:t>
            </a:r>
            <a:r>
              <a:rPr lang="en-US"/>
              <a:t> qua email </a:t>
            </a:r>
            <a:r>
              <a:rPr lang="en-US" err="1"/>
              <a:t>nếu</a:t>
            </a:r>
            <a:r>
              <a:rPr lang="en-US"/>
              <a:t> </a:t>
            </a:r>
            <a:r>
              <a:rPr lang="en-US" err="1"/>
              <a:t>khách</a:t>
            </a:r>
            <a:r>
              <a:rPr lang="en-US"/>
              <a:t> </a:t>
            </a:r>
            <a:r>
              <a:rPr lang="en-US" err="1"/>
              <a:t>hàng</a:t>
            </a:r>
            <a:r>
              <a:rPr lang="en-US"/>
              <a:t> </a:t>
            </a:r>
            <a:r>
              <a:rPr lang="en-US" err="1"/>
              <a:t>có</a:t>
            </a:r>
            <a:r>
              <a:rPr lang="en-US"/>
              <a:t> </a:t>
            </a:r>
            <a:r>
              <a:rPr lang="en-US" err="1"/>
              <a:t>đăng</a:t>
            </a:r>
            <a:r>
              <a:rPr lang="en-US"/>
              <a:t> </a:t>
            </a:r>
            <a:r>
              <a:rPr lang="en-US" err="1"/>
              <a:t>ký</a:t>
            </a:r>
            <a:r>
              <a:rPr lang="en-US"/>
              <a:t> email.</a:t>
            </a:r>
          </a:p>
        </p:txBody>
      </p:sp>
      <p:sp>
        <p:nvSpPr>
          <p:cNvPr id="3" name="Nghiep Vu Ban Hang">
            <a:extLst>
              <a:ext uri="{FF2B5EF4-FFF2-40B4-BE49-F238E27FC236}">
                <a16:creationId xmlns:a16="http://schemas.microsoft.com/office/drawing/2014/main" id="{D4A2EB3F-4D60-451F-8F45-7D6654D2FCD9}"/>
              </a:ext>
            </a:extLst>
          </p:cNvPr>
          <p:cNvSpPr>
            <a:spLocks noGrp="1"/>
          </p:cNvSpPr>
          <p:nvPr>
            <p:ph type="body" sz="quarter" idx="3"/>
          </p:nvPr>
        </p:nvSpPr>
        <p:spPr>
          <a:xfrm>
            <a:off x="3797308" y="1037486"/>
            <a:ext cx="7411718" cy="338328"/>
          </a:xfrm>
        </p:spPr>
        <p:txBody>
          <a:bodyPr vert="horz" lIns="91440" tIns="45720" rIns="91440" bIns="45720" rtlCol="0" anchor="t">
            <a:noAutofit/>
          </a:bodyPr>
          <a:lstStyle/>
          <a:p>
            <a:r>
              <a:rPr lang="en-US" err="1"/>
              <a:t>Nghiệp</a:t>
            </a:r>
            <a:r>
              <a:rPr lang="en-US"/>
              <a:t> </a:t>
            </a:r>
            <a:r>
              <a:rPr lang="en-US" err="1"/>
              <a:t>vụ</a:t>
            </a:r>
            <a:r>
              <a:rPr lang="en-US"/>
              <a:t> </a:t>
            </a:r>
            <a:r>
              <a:rPr lang="en-US" err="1"/>
              <a:t>bán</a:t>
            </a:r>
            <a:r>
              <a:rPr lang="en-US"/>
              <a:t> </a:t>
            </a:r>
            <a:r>
              <a:rPr lang="en-US" err="1"/>
              <a:t>hàng</a:t>
            </a:r>
            <a:endParaRPr lang="en-US"/>
          </a:p>
        </p:txBody>
      </p:sp>
      <p:sp>
        <p:nvSpPr>
          <p:cNvPr id="2" name="Title">
            <a:extLst>
              <a:ext uri="{FF2B5EF4-FFF2-40B4-BE49-F238E27FC236}">
                <a16:creationId xmlns:a16="http://schemas.microsoft.com/office/drawing/2014/main" id="{75031FE9-9059-4FE8-B4AC-9771F23A1B89}"/>
              </a:ext>
            </a:extLst>
          </p:cNvPr>
          <p:cNvSpPr>
            <a:spLocks noGrp="1"/>
          </p:cNvSpPr>
          <p:nvPr>
            <p:ph type="title"/>
          </p:nvPr>
        </p:nvSpPr>
        <p:spPr>
          <a:xfrm>
            <a:off x="3797300" y="175875"/>
            <a:ext cx="7411719" cy="722757"/>
          </a:xfrm>
        </p:spPr>
        <p:txBody>
          <a:bodyPr/>
          <a:lstStyle/>
          <a:p>
            <a:r>
              <a:rPr lang="en-US" err="1"/>
              <a:t>Yêu</a:t>
            </a:r>
            <a:r>
              <a:rPr lang="en-US"/>
              <a:t> </a:t>
            </a:r>
            <a:r>
              <a:rPr lang="en-US" err="1"/>
              <a:t>Cầu</a:t>
            </a:r>
            <a:r>
              <a:rPr lang="en-US"/>
              <a:t> </a:t>
            </a:r>
            <a:r>
              <a:rPr lang="en-US" err="1"/>
              <a:t>Ứng</a:t>
            </a:r>
            <a:r>
              <a:rPr lang="en-US"/>
              <a:t> </a:t>
            </a:r>
            <a:r>
              <a:rPr lang="en-US" err="1"/>
              <a:t>Dụng</a:t>
            </a:r>
            <a:endParaRPr lang="en-US"/>
          </a:p>
        </p:txBody>
      </p:sp>
    </p:spTree>
    <p:extLst>
      <p:ext uri="{BB962C8B-B14F-4D97-AF65-F5344CB8AC3E}">
        <p14:creationId xmlns:p14="http://schemas.microsoft.com/office/powerpoint/2010/main" val="2104782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xEl>
                                              <p:pRg st="0" end="0"/>
                                            </p:txEl>
                                          </p:spTgt>
                                        </p:tgtEl>
                                        <p:attrNameLst>
                                          <p:attrName>style.visibility</p:attrName>
                                        </p:attrNameLst>
                                      </p:cBhvr>
                                      <p:to>
                                        <p:strVal val="visible"/>
                                      </p:to>
                                    </p:set>
                                    <p:animEffect transition="in" filter="fade">
                                      <p:cBhvr>
                                        <p:cTn id="18" dur="500"/>
                                        <p:tgtEl>
                                          <p:spTgt spid="11">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1">
                                            <p:txEl>
                                              <p:pRg st="0" end="0"/>
                                            </p:txEl>
                                          </p:spTgt>
                                        </p:tgtEl>
                                        <p:attrNameLst>
                                          <p:attrName>style.visibility</p:attrName>
                                        </p:attrNameLst>
                                      </p:cBhvr>
                                      <p:to>
                                        <p:strVal val="visible"/>
                                      </p:to>
                                    </p:set>
                                    <p:animEffect transition="in" filter="fade">
                                      <p:cBhvr>
                                        <p:cTn id="23" dur="500"/>
                                        <p:tgtEl>
                                          <p:spTgt spid="91">
                                            <p:txEl>
                                              <p:pRg st="0" end="0"/>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6">
                                            <p:txEl>
                                              <p:pRg st="0" end="0"/>
                                            </p:txEl>
                                          </p:spTgt>
                                        </p:tgtEl>
                                        <p:attrNameLst>
                                          <p:attrName>style.visibility</p:attrName>
                                        </p:attrNameLst>
                                      </p:cBhvr>
                                      <p:to>
                                        <p:strVal val="visible"/>
                                      </p:to>
                                    </p:set>
                                    <p:animEffect transition="in" filter="fade">
                                      <p:cBhvr>
                                        <p:cTn id="26" dur="500"/>
                                        <p:tgtEl>
                                          <p:spTgt spid="10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build="p"/>
      <p:bldP spid="91" grpId="0" build="p"/>
      <p:bldP spid="11" grpId="0" build="p"/>
      <p:bldP spid="6" grpId="0" build="p"/>
      <p:bldP spid="7" grpId="0" build="p"/>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Picture Placeholder 148">
            <a:extLst>
              <a:ext uri="{FF2B5EF4-FFF2-40B4-BE49-F238E27FC236}">
                <a16:creationId xmlns:a16="http://schemas.microsoft.com/office/drawing/2014/main" id="{52410740-BA13-42EC-B6E7-A19713EDE713}"/>
              </a:ext>
            </a:extLst>
          </p:cNvPr>
          <p:cNvPicPr>
            <a:picLocks noGrp="1" noChangeAspect="1"/>
          </p:cNvPicPr>
          <p:nvPr>
            <p:ph idx="1"/>
          </p:nvPr>
        </p:nvPicPr>
        <p:blipFill rotWithShape="1">
          <a:blip r:embed="rId3"/>
          <a:srcRect l="5041" t="-660" b="8826"/>
          <a:stretch/>
        </p:blipFill>
        <p:spPr>
          <a:xfrm>
            <a:off x="670559" y="1306195"/>
            <a:ext cx="11105147" cy="4512310"/>
          </a:xfrm>
          <a:noFill/>
        </p:spPr>
      </p:pic>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838200" y="302187"/>
            <a:ext cx="10515600" cy="466163"/>
          </a:xfrm>
        </p:spPr>
        <p:txBody>
          <a:bodyPr anchor="ctr">
            <a:noAutofit/>
          </a:bodyPr>
          <a:lstStyle/>
          <a:p>
            <a:r>
              <a:rPr lang="en-US" sz="3600"/>
              <a:t>Sơ Đồ Phân Cấp Chức Năng</a:t>
            </a:r>
          </a:p>
        </p:txBody>
      </p:sp>
      <p:sp>
        <p:nvSpPr>
          <p:cNvPr id="34" name="Date Placeholder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US"/>
              <a:t>14/12/2023</a:t>
            </a:r>
          </a:p>
        </p:txBody>
      </p:sp>
      <p:sp>
        <p:nvSpPr>
          <p:cNvPr id="35" name="Footer Placeholder 34">
            <a:extLst>
              <a:ext uri="{FF2B5EF4-FFF2-40B4-BE49-F238E27FC236}">
                <a16:creationId xmlns:a16="http://schemas.microsoft.com/office/drawing/2014/main" id="{2E431F58-579E-4114-AE23-07948460CFBD}"/>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Nhóm 06 - Phát Triển Ứng Dụng</a:t>
            </a:r>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B5CEABB6-07DC-46E8-9B57-56EC44A396E5}" type="slidenum">
              <a:rPr lang="en-US" smtClean="0"/>
              <a:pPr>
                <a:spcAft>
                  <a:spcPts val="600"/>
                </a:spcAft>
              </a:pPr>
              <a:t>6</a:t>
            </a:fld>
            <a:endParaRPr lang="en-US"/>
          </a:p>
        </p:txBody>
      </p:sp>
    </p:spTree>
    <p:extLst>
      <p:ext uri="{BB962C8B-B14F-4D97-AF65-F5344CB8AC3E}">
        <p14:creationId xmlns:p14="http://schemas.microsoft.com/office/powerpoint/2010/main" val="3887142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3">
            <a:extLst>
              <a:ext uri="{FF2B5EF4-FFF2-40B4-BE49-F238E27FC236}">
                <a16:creationId xmlns:a16="http://schemas.microsoft.com/office/drawing/2014/main" id="{C8E09895-990C-6375-B6E9-C330EA466B5A}"/>
              </a:ext>
            </a:extLst>
          </p:cNvPr>
          <p:cNvSpPr txBox="1">
            <a:spLocks/>
          </p:cNvSpPr>
          <p:nvPr/>
        </p:nvSpPr>
        <p:spPr>
          <a:xfrm>
            <a:off x="838200" y="6356350"/>
            <a:ext cx="2743200" cy="365125"/>
          </a:xfrm>
          <a:prstGeom prst="rect">
            <a:avLst/>
          </a:prstGeom>
        </p:spPr>
        <p:txBody>
          <a:bodyPr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sz="1200">
                <a:solidFill>
                  <a:schemeClr val="bg2">
                    <a:lumMod val="50000"/>
                  </a:schemeClr>
                </a:solidFill>
              </a:rPr>
              <a:t>14/12/2023</a:t>
            </a:r>
          </a:p>
        </p:txBody>
      </p:sp>
      <p:sp>
        <p:nvSpPr>
          <p:cNvPr id="5" name="Footer Placeholder 34">
            <a:extLst>
              <a:ext uri="{FF2B5EF4-FFF2-40B4-BE49-F238E27FC236}">
                <a16:creationId xmlns:a16="http://schemas.microsoft.com/office/drawing/2014/main" id="{0A30FD2A-7BFA-6F75-13B2-6C3C298AF1CD}"/>
              </a:ext>
            </a:extLst>
          </p:cNvPr>
          <p:cNvSpPr txBox="1">
            <a:spLocks/>
          </p:cNvSpPr>
          <p:nvPr/>
        </p:nvSpPr>
        <p:spPr>
          <a:xfrm>
            <a:off x="4038600" y="6356350"/>
            <a:ext cx="4114800" cy="365125"/>
          </a:xfrm>
          <a:prstGeom prst="rect">
            <a:avLst/>
          </a:prstGeom>
        </p:spPr>
        <p:txBody>
          <a:bodyPr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Aft>
                <a:spcPts val="600"/>
              </a:spcAft>
            </a:pPr>
            <a:r>
              <a:rPr lang="en-US" sz="1200">
                <a:solidFill>
                  <a:schemeClr val="bg2">
                    <a:lumMod val="50000"/>
                  </a:schemeClr>
                </a:solidFill>
              </a:rPr>
              <a:t>Nhóm 06 - Phát Triển Ứng Dụng</a:t>
            </a:r>
          </a:p>
        </p:txBody>
      </p:sp>
      <p:sp>
        <p:nvSpPr>
          <p:cNvPr id="6" name="Slide Number Placeholder 35">
            <a:extLst>
              <a:ext uri="{FF2B5EF4-FFF2-40B4-BE49-F238E27FC236}">
                <a16:creationId xmlns:a16="http://schemas.microsoft.com/office/drawing/2014/main" id="{32AF81F4-E61A-D5CF-C6B5-837E4FDA86AF}"/>
              </a:ext>
            </a:extLst>
          </p:cNvPr>
          <p:cNvSpPr txBox="1">
            <a:spLocks/>
          </p:cNvSpPr>
          <p:nvPr/>
        </p:nvSpPr>
        <p:spPr>
          <a:xfrm>
            <a:off x="8610600" y="6356350"/>
            <a:ext cx="2743200" cy="365125"/>
          </a:xfrm>
          <a:prstGeom prst="rect">
            <a:avLst/>
          </a:prstGeom>
        </p:spPr>
        <p:txBody>
          <a:bodyPr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Aft>
                <a:spcPts val="600"/>
              </a:spcAft>
            </a:pPr>
            <a:fld id="{B5CEABB6-07DC-46E8-9B57-56EC44A396E5}" type="slidenum">
              <a:rPr lang="en-US" sz="1200">
                <a:solidFill>
                  <a:schemeClr val="bg2">
                    <a:lumMod val="50000"/>
                  </a:schemeClr>
                </a:solidFill>
              </a:rPr>
              <a:pPr algn="r">
                <a:spcAft>
                  <a:spcPts val="600"/>
                </a:spcAft>
              </a:pPr>
              <a:t>7</a:t>
            </a:fld>
            <a:endParaRPr lang="en-US" sz="1200">
              <a:solidFill>
                <a:schemeClr val="bg2">
                  <a:lumMod val="50000"/>
                </a:schemeClr>
              </a:solidFill>
            </a:endParaRPr>
          </a:p>
        </p:txBody>
      </p:sp>
      <p:pic>
        <p:nvPicPr>
          <p:cNvPr id="2" name="Usecase Tong Quat">
            <a:extLst>
              <a:ext uri="{FF2B5EF4-FFF2-40B4-BE49-F238E27FC236}">
                <a16:creationId xmlns:a16="http://schemas.microsoft.com/office/drawing/2014/main" id="{A5F6003B-9DDF-2EAE-545B-1C2513D1025D}"/>
              </a:ext>
            </a:extLst>
          </p:cNvPr>
          <p:cNvPicPr>
            <a:picLocks noChangeAspect="1"/>
          </p:cNvPicPr>
          <p:nvPr/>
        </p:nvPicPr>
        <p:blipFill rotWithShape="1">
          <a:blip r:embed="rId3"/>
          <a:srcRect l="-10017" t="-334" r="-9885" b="-201"/>
          <a:stretch/>
        </p:blipFill>
        <p:spPr>
          <a:xfrm>
            <a:off x="248653" y="694766"/>
            <a:ext cx="11694694" cy="5661584"/>
          </a:xfrm>
          <a:prstGeom prst="rect">
            <a:avLst/>
          </a:prstGeom>
          <a:noFill/>
        </p:spPr>
      </p:pic>
      <p:sp>
        <p:nvSpPr>
          <p:cNvPr id="3" name="Title After">
            <a:extLst>
              <a:ext uri="{FF2B5EF4-FFF2-40B4-BE49-F238E27FC236}">
                <a16:creationId xmlns:a16="http://schemas.microsoft.com/office/drawing/2014/main" id="{69503EFE-7904-73B4-88FC-37177B29D84B}"/>
              </a:ext>
            </a:extLst>
          </p:cNvPr>
          <p:cNvSpPr txBox="1">
            <a:spLocks/>
          </p:cNvSpPr>
          <p:nvPr/>
        </p:nvSpPr>
        <p:spPr>
          <a:xfrm>
            <a:off x="838200" y="228603"/>
            <a:ext cx="10515600" cy="466163"/>
          </a:xfrm>
          <a:prstGeom prst="rect">
            <a:avLst/>
          </a:prstGeom>
          <a:noFill/>
        </p:spPr>
        <p:txBody>
          <a:bodyPr vert="horz" lIns="1371600" tIns="0" rIns="91440" bIns="0" rtlCol="0" anchor="ctr">
            <a:normAutofit fontScale="97500" lnSpcReduction="10000"/>
          </a:bodyPr>
          <a:lstStyle>
            <a:lvl1pPr algn="ctr" defTabSz="914400" rtl="0" eaLnBrk="1" latinLnBrk="0" hangingPunct="1">
              <a:lnSpc>
                <a:spcPct val="90000"/>
              </a:lnSpc>
              <a:spcBef>
                <a:spcPct val="0"/>
              </a:spcBef>
              <a:buNone/>
              <a:defRPr sz="5400" kern="1200">
                <a:solidFill>
                  <a:schemeClr val="tx1">
                    <a:lumMod val="65000"/>
                    <a:lumOff val="35000"/>
                  </a:schemeClr>
                </a:solidFill>
                <a:latin typeface="+mj-lt"/>
                <a:ea typeface="+mj-ea"/>
                <a:cs typeface="+mj-cs"/>
              </a:defRPr>
            </a:lvl1pPr>
          </a:lstStyle>
          <a:p>
            <a:r>
              <a:rPr lang="en-US" sz="3600"/>
              <a:t>Lược Đồ Usecase Tổng Quát</a:t>
            </a:r>
          </a:p>
        </p:txBody>
      </p:sp>
      <p:pic>
        <p:nvPicPr>
          <p:cNvPr id="11" name="Thumbnail" descr="Jeans pants neatly folded and placed on shelves" hidden="1">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a:blip r:embed="rId4"/>
          <a:srcRect/>
          <a:stretch/>
        </p:blipFill>
        <p:spPr>
          <a:xfrm>
            <a:off x="458724" y="457200"/>
            <a:ext cx="11274552" cy="5943600"/>
          </a:xfrm>
        </p:spPr>
      </p:pic>
      <p:sp>
        <p:nvSpPr>
          <p:cNvPr id="22" name="Title Before" hidden="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anchor="ctr"/>
          <a:lstStyle/>
          <a:p>
            <a:r>
              <a:rPr lang="en-US"/>
              <a:t>Usecase Tổng Quát</a:t>
            </a:r>
          </a:p>
        </p:txBody>
      </p:sp>
    </p:spTree>
    <p:extLst>
      <p:ext uri="{BB962C8B-B14F-4D97-AF65-F5344CB8AC3E}">
        <p14:creationId xmlns:p14="http://schemas.microsoft.com/office/powerpoint/2010/main" val="2393761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22"/>
                                        </p:tgtEl>
                                      </p:cBhvr>
                                    </p:animEffect>
                                    <p:set>
                                      <p:cBhvr>
                                        <p:cTn id="10" dur="1" fill="hold">
                                          <p:stCondLst>
                                            <p:cond delay="499"/>
                                          </p:stCondLst>
                                        </p:cTn>
                                        <p:tgtEl>
                                          <p:spTgt spid="22"/>
                                        </p:tgtEl>
                                        <p:attrNameLst>
                                          <p:attrName>style.visibility</p:attrName>
                                        </p:attrNameLst>
                                      </p:cBhvr>
                                      <p:to>
                                        <p:strVal val="hidden"/>
                                      </p:to>
                                    </p:se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3" grpId="0" animBg="1"/>
      <p:bldP spid="2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6" descr="Jeans pants neatly folded and placed on shelves">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a:blip r:embed="rId3"/>
          <a:srcRect/>
          <a:stretch/>
        </p:blipFill>
        <p:spPr>
          <a:xfrm>
            <a:off x="458724" y="457200"/>
            <a:ext cx="11274552" cy="5943600"/>
          </a:xfrm>
        </p:spPr>
      </p:pic>
      <p:sp>
        <p:nvSpPr>
          <p:cNvPr id="22" name="Title 2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anchor="ctr"/>
          <a:lstStyle/>
          <a:p>
            <a:r>
              <a:rPr lang="en-US"/>
              <a:t>Usecase Lập Hoá Đơn</a:t>
            </a:r>
          </a:p>
        </p:txBody>
      </p:sp>
    </p:spTree>
    <p:extLst>
      <p:ext uri="{BB962C8B-B14F-4D97-AF65-F5344CB8AC3E}">
        <p14:creationId xmlns:p14="http://schemas.microsoft.com/office/powerpoint/2010/main" val="2698546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6B568C-56CE-45B6-8812-96D377251733}"/>
              </a:ext>
            </a:extLst>
          </p:cNvPr>
          <p:cNvSpPr>
            <a:spLocks noGrp="1"/>
          </p:cNvSpPr>
          <p:nvPr>
            <p:ph type="dt" sz="half" idx="10"/>
          </p:nvPr>
        </p:nvSpPr>
        <p:spPr>
          <a:xfrm>
            <a:off x="838200" y="6356350"/>
            <a:ext cx="2743200" cy="365125"/>
          </a:xfrm>
        </p:spPr>
        <p:txBody>
          <a:bodyPr/>
          <a:lstStyle/>
          <a:p>
            <a:r>
              <a:rPr lang="en-US"/>
              <a:t>14/12/2023</a:t>
            </a:r>
          </a:p>
        </p:txBody>
      </p:sp>
      <p:sp>
        <p:nvSpPr>
          <p:cNvPr id="3" name="Footer Placeholder 2">
            <a:extLst>
              <a:ext uri="{FF2B5EF4-FFF2-40B4-BE49-F238E27FC236}">
                <a16:creationId xmlns:a16="http://schemas.microsoft.com/office/drawing/2014/main" id="{244FB3B5-03CE-4FAD-B187-3DA70C0E2E20}"/>
              </a:ext>
            </a:extLst>
          </p:cNvPr>
          <p:cNvSpPr>
            <a:spLocks noGrp="1"/>
          </p:cNvSpPr>
          <p:nvPr>
            <p:ph type="ftr" sz="quarter" idx="11"/>
          </p:nvPr>
        </p:nvSpPr>
        <p:spPr>
          <a:xfrm>
            <a:off x="4038600" y="6356350"/>
            <a:ext cx="4114800" cy="365125"/>
          </a:xfrm>
        </p:spPr>
        <p:txBody>
          <a:bodyPr/>
          <a:lstStyle/>
          <a:p>
            <a:r>
              <a:rPr lang="en-US"/>
              <a:t>Nhóm 06 - Phát Triển Ứng Dụng</a:t>
            </a:r>
          </a:p>
        </p:txBody>
      </p:sp>
      <p:sp>
        <p:nvSpPr>
          <p:cNvPr id="4" name="Slide Number Placeholder 3">
            <a:extLst>
              <a:ext uri="{FF2B5EF4-FFF2-40B4-BE49-F238E27FC236}">
                <a16:creationId xmlns:a16="http://schemas.microsoft.com/office/drawing/2014/main" id="{58AA017A-FC75-4E6D-B15A-F3163642EEA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9</a:t>
            </a:fld>
            <a:endParaRPr lang="en-US"/>
          </a:p>
        </p:txBody>
      </p:sp>
      <p:graphicFrame>
        <p:nvGraphicFramePr>
          <p:cNvPr id="10" name="Table After">
            <a:extLst>
              <a:ext uri="{FF2B5EF4-FFF2-40B4-BE49-F238E27FC236}">
                <a16:creationId xmlns:a16="http://schemas.microsoft.com/office/drawing/2014/main" id="{30FBC2B2-A276-04F4-3644-5711C9016F7B}"/>
              </a:ext>
            </a:extLst>
          </p:cNvPr>
          <p:cNvGraphicFramePr>
            <a:graphicFrameLocks/>
          </p:cNvGraphicFramePr>
          <p:nvPr/>
        </p:nvGraphicFramePr>
        <p:xfrm>
          <a:off x="252920" y="136526"/>
          <a:ext cx="11686161" cy="6219823"/>
        </p:xfrm>
        <a:graphic>
          <a:graphicData uri="http://schemas.openxmlformats.org/drawingml/2006/table">
            <a:tbl>
              <a:tblPr firstRow="1" firstCol="1" bandRow="1" bandCol="1">
                <a:effectLst>
                  <a:outerShdw blurRad="50800" dist="38100" dir="2700000" algn="tl" rotWithShape="0">
                    <a:prstClr val="black">
                      <a:alpha val="40000"/>
                    </a:prstClr>
                  </a:outerShdw>
                </a:effectLst>
                <a:tableStyleId>{5A111915-BE36-4E01-A7E5-04B1672EAD32}</a:tableStyleId>
              </a:tblPr>
              <a:tblGrid>
                <a:gridCol w="1527689">
                  <a:extLst>
                    <a:ext uri="{9D8B030D-6E8A-4147-A177-3AD203B41FA5}">
                      <a16:colId xmlns:a16="http://schemas.microsoft.com/office/drawing/2014/main" val="3446012419"/>
                    </a:ext>
                  </a:extLst>
                </a:gridCol>
                <a:gridCol w="4857265">
                  <a:extLst>
                    <a:ext uri="{9D8B030D-6E8A-4147-A177-3AD203B41FA5}">
                      <a16:colId xmlns:a16="http://schemas.microsoft.com/office/drawing/2014/main" val="4240616494"/>
                    </a:ext>
                  </a:extLst>
                </a:gridCol>
                <a:gridCol w="5301207">
                  <a:extLst>
                    <a:ext uri="{9D8B030D-6E8A-4147-A177-3AD203B41FA5}">
                      <a16:colId xmlns:a16="http://schemas.microsoft.com/office/drawing/2014/main" val="1990233568"/>
                    </a:ext>
                  </a:extLst>
                </a:gridCol>
              </a:tblGrid>
              <a:tr h="442902">
                <a:tc gridSpan="3">
                  <a:txBody>
                    <a:bodyPr/>
                    <a:lstStyle/>
                    <a:p>
                      <a:pPr marL="0" indent="0" algn="l" fontAlgn="b"/>
                      <a:r>
                        <a:rPr lang="en-US" sz="1800" b="1" kern="1200">
                          <a:solidFill>
                            <a:schemeClr val="bg1"/>
                          </a:solidFill>
                          <a:effectLst/>
                          <a:latin typeface="+mn-lt"/>
                          <a:ea typeface="+mn-ea"/>
                          <a:cs typeface="+mn-cs"/>
                        </a:rPr>
                        <a:t>Use case: UC006_Lập Hóa Đơn</a:t>
                      </a:r>
                      <a:endParaRPr lang="en-US" sz="1400" b="0" i="0" u="none" strike="noStrike">
                        <a:solidFill>
                          <a:schemeClr val="bg1"/>
                        </a:solidFill>
                        <a:effectLst/>
                        <a:latin typeface="+mn-lt"/>
                      </a:endParaRPr>
                    </a:p>
                  </a:txBody>
                  <a:tcPr marL="2880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64103623"/>
                  </a:ext>
                </a:extLst>
              </a:tr>
              <a:tr h="331448">
                <a:tc rowSpan="14">
                  <a:txBody>
                    <a:bodyPr/>
                    <a:lstStyle/>
                    <a:p>
                      <a:pPr algn="just">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Luồng sự kiện </a:t>
                      </a:r>
                    </a:p>
                    <a:p>
                      <a:pPr algn="just">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thay thế:</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ctr">
                        <a:lnSpc>
                          <a:spcPct val="115000"/>
                        </a:lnSpc>
                        <a:spcBef>
                          <a:spcPts val="600"/>
                        </a:spcBef>
                        <a:spcAft>
                          <a:spcPts val="6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Nhân Viên Bán Hàng</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ctr">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Hệ Thống</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916979448"/>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2.1. Thông báo quần áo đã hết hàng. Yêu cầu nhập lại.</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457797646"/>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2.2. Chọn xác nhận nhập lại</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384200849"/>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2.3. Quay lại bước 1</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860886056"/>
                  </a:ext>
                </a:extLst>
              </a:tr>
              <a:tr h="47375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5.1. Thông báo khách hàng không tồn tại. Thông báo bạn có muốn thêm khách hàng mới?</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468381648"/>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tabLst>
                          <a:tab pos="2139315" algn="l"/>
                        </a:tabLst>
                      </a:pPr>
                      <a:r>
                        <a:rPr lang="en-US" sz="1200">
                          <a:effectLst/>
                          <a:latin typeface="Times New Roman" panose="02020603050405020304" pitchFamily="18" charset="0"/>
                          <a:ea typeface="Times New Roman" panose="02020603050405020304" pitchFamily="18" charset="0"/>
                        </a:rPr>
                        <a:t>5.2. Chọn có.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086171463"/>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5.3. Hiện form thêm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036981988"/>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5.4. Nhập thông tin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594480710"/>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5.5. Chọn Lưu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738033004"/>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5.6. Lưu thông tin khách hàng vào CSDL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125847485"/>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5.7. Tiếp tục bước 6</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882158938"/>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8.1. Thông báo số tiền khách trả không đủ. Yêu cầu nhập lại.</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071517555"/>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8.2. Chọn xác nhận nhập lại</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223112818"/>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8.3. Quay lại bước 7</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841725078"/>
                  </a:ext>
                </a:extLst>
              </a:tr>
              <a:tr h="331448">
                <a:tc rowSpan="3">
                  <a:txBody>
                    <a:bodyPr/>
                    <a:lstStyle/>
                    <a:p>
                      <a:pPr algn="just">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Luồng sự kiện </a:t>
                      </a:r>
                    </a:p>
                    <a:p>
                      <a:pPr algn="just">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ngoại lệ:</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5.2.1. Chọn không.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09929078"/>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5.2.2. Tạo khách hàng mới với thông tin mặc định</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743230413"/>
                  </a:ext>
                </a:extLst>
              </a:tr>
              <a:tr h="331448">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5.2.3. Tiếp tục bước 7</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563488932"/>
                  </a:ext>
                </a:extLst>
              </a:tr>
            </a:tbl>
          </a:graphicData>
        </a:graphic>
      </p:graphicFrame>
      <p:graphicFrame>
        <p:nvGraphicFramePr>
          <p:cNvPr id="19" name="Table Before">
            <a:extLst>
              <a:ext uri="{FF2B5EF4-FFF2-40B4-BE49-F238E27FC236}">
                <a16:creationId xmlns:a16="http://schemas.microsoft.com/office/drawing/2014/main" id="{F6E0C67A-8733-4F90-8BC5-65C93FF78575}"/>
              </a:ext>
            </a:extLst>
          </p:cNvPr>
          <p:cNvGraphicFramePr>
            <a:graphicFrameLocks noGrp="1"/>
          </p:cNvGraphicFramePr>
          <p:nvPr>
            <p:ph idx="1"/>
          </p:nvPr>
        </p:nvGraphicFramePr>
        <p:xfrm>
          <a:off x="252920" y="136527"/>
          <a:ext cx="11686161" cy="6219825"/>
        </p:xfrm>
        <a:graphic>
          <a:graphicData uri="http://schemas.openxmlformats.org/drawingml/2006/table">
            <a:tbl>
              <a:tblPr firstRow="1" firstCol="1" bandRow="1" bandCol="1">
                <a:effectLst>
                  <a:outerShdw blurRad="50800" dist="38100" dir="2700000" algn="tl" rotWithShape="0">
                    <a:prstClr val="black">
                      <a:alpha val="40000"/>
                    </a:prstClr>
                  </a:outerShdw>
                </a:effectLst>
                <a:tableStyleId>{5A111915-BE36-4E01-A7E5-04B1672EAD32}</a:tableStyleId>
              </a:tblPr>
              <a:tblGrid>
                <a:gridCol w="1527689">
                  <a:extLst>
                    <a:ext uri="{9D8B030D-6E8A-4147-A177-3AD203B41FA5}">
                      <a16:colId xmlns:a16="http://schemas.microsoft.com/office/drawing/2014/main" val="3446012419"/>
                    </a:ext>
                  </a:extLst>
                </a:gridCol>
                <a:gridCol w="4857265">
                  <a:extLst>
                    <a:ext uri="{9D8B030D-6E8A-4147-A177-3AD203B41FA5}">
                      <a16:colId xmlns:a16="http://schemas.microsoft.com/office/drawing/2014/main" val="4240616494"/>
                    </a:ext>
                  </a:extLst>
                </a:gridCol>
                <a:gridCol w="5301207">
                  <a:extLst>
                    <a:ext uri="{9D8B030D-6E8A-4147-A177-3AD203B41FA5}">
                      <a16:colId xmlns:a16="http://schemas.microsoft.com/office/drawing/2014/main" val="1990233568"/>
                    </a:ext>
                  </a:extLst>
                </a:gridCol>
              </a:tblGrid>
              <a:tr h="380826">
                <a:tc gridSpan="3">
                  <a:txBody>
                    <a:bodyPr/>
                    <a:lstStyle/>
                    <a:p>
                      <a:pPr marL="0" indent="0" algn="l" fontAlgn="b"/>
                      <a:r>
                        <a:rPr lang="en-US" sz="1800" b="1" kern="1200">
                          <a:solidFill>
                            <a:schemeClr val="bg1"/>
                          </a:solidFill>
                          <a:effectLst/>
                          <a:latin typeface="+mn-lt"/>
                          <a:ea typeface="+mn-ea"/>
                          <a:cs typeface="+mn-cs"/>
                        </a:rPr>
                        <a:t>Use case: UC006_Lập Hóa Đơn</a:t>
                      </a:r>
                      <a:endParaRPr lang="en-US" sz="1400" b="0" i="0" u="none" strike="noStrike">
                        <a:solidFill>
                          <a:schemeClr val="bg1"/>
                        </a:solidFill>
                        <a:effectLst/>
                        <a:latin typeface="+mn-lt"/>
                      </a:endParaRPr>
                    </a:p>
                  </a:txBody>
                  <a:tcPr marL="2880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64103623"/>
                  </a:ext>
                </a:extLst>
              </a:tr>
              <a:tr h="284993">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Mục đích:</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Lập hóa đơn bán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575056378"/>
                  </a:ext>
                </a:extLst>
              </a:tr>
              <a:tr h="284993">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Mô tả sơ lược:</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Nhân viên thực hiện lập hóa đơn bán hàng, thêm hàng hóa vào hóa đơn, tính tiền, in và lưu hóa đơn.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3597489175"/>
                  </a:ext>
                </a:extLst>
              </a:tr>
              <a:tr h="284993">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Actor chính:</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NVBH</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4025812906"/>
                  </a:ext>
                </a:extLst>
              </a:tr>
              <a:tr h="424132">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Tiền điều kiện: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NVBH phải có tài khoản và đăng nhập thành công vào hệ thống, chọn chức năng lập hóa đơn, số lượng quần áo được bán không vượt quá số quần áo trong kho, thông tin khách hàng phải tồn tại trong CSDL, nếu không thì dùng thông tin mặc định.</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2985608383"/>
                  </a:ext>
                </a:extLst>
              </a:tr>
              <a:tr h="284993">
                <a:tc>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Hậu điều kiện: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gridSpan="2">
                  <a:txBody>
                    <a:bodyPr/>
                    <a:lstStyle/>
                    <a:p>
                      <a:pPr algn="just">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Hóa đơn bán hàng được lưu thành công vào CSDL</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hMerge="1">
                  <a:txBody>
                    <a:bodyPr/>
                    <a:lstStyle/>
                    <a:p>
                      <a:endParaRPr lang="en-US"/>
                    </a:p>
                  </a:txBody>
                  <a:tcPr/>
                </a:tc>
                <a:extLst>
                  <a:ext uri="{0D108BD9-81ED-4DB2-BD59-A6C34878D82A}">
                    <a16:rowId xmlns:a16="http://schemas.microsoft.com/office/drawing/2014/main" val="482625102"/>
                  </a:ext>
                </a:extLst>
              </a:tr>
              <a:tr h="284993">
                <a:tc rowSpan="15">
                  <a:txBody>
                    <a:bodyPr/>
                    <a:lstStyle/>
                    <a:p>
                      <a:pPr algn="just">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Luồng sự kiện chính:</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ctr">
                        <a:lnSpc>
                          <a:spcPct val="115000"/>
                        </a:lnSpc>
                        <a:spcBef>
                          <a:spcPts val="600"/>
                        </a:spcBef>
                        <a:spcAft>
                          <a:spcPts val="6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Nhân Viên Bán Hàng</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ctr">
                        <a:lnSpc>
                          <a:spcPct val="115000"/>
                        </a:lnSpc>
                        <a:spcBef>
                          <a:spcPts val="600"/>
                        </a:spcBef>
                        <a:spcAft>
                          <a:spcPts val="600"/>
                        </a:spcAft>
                      </a:pPr>
                      <a:r>
                        <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Hệ Thống</a:t>
                      </a: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916979448"/>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1. Chọn quần áo và số lượng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07000"/>
                        </a:lnSpc>
                        <a:spcAft>
                          <a:spcPts val="8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457797646"/>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38100"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2. Kiểm tra quần áo và số lượng trong kho</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384200849"/>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8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800"/>
                        </a:spcAft>
                      </a:pPr>
                      <a:r>
                        <a:rPr lang="en-US" sz="1200">
                          <a:effectLst/>
                          <a:latin typeface="Times New Roman" panose="02020603050405020304" pitchFamily="18" charset="0"/>
                          <a:ea typeface="Times New Roman" panose="02020603050405020304" pitchFamily="18" charset="0"/>
                        </a:rPr>
                        <a:t> 3. Tính tổng thành tiền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860886056"/>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8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800"/>
                        </a:spcAft>
                      </a:pPr>
                      <a:r>
                        <a:rPr lang="en-US" sz="1200">
                          <a:effectLst/>
                          <a:latin typeface="Times New Roman" panose="02020603050405020304" pitchFamily="18" charset="0"/>
                          <a:ea typeface="Times New Roman" panose="02020603050405020304" pitchFamily="18" charset="0"/>
                        </a:rPr>
                        <a:t> 4. Tính tổng tiền hóa đơn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468381648"/>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4. Nhập số điện thoại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086171463"/>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5. Kiểm tra số điện thoại khách hàng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036981988"/>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6. Lấy thông tin khách hàng từ CSDL và thêm vào hóa đơn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594480710"/>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7. Nhập số tiền khách trả</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738033004"/>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8. Kiểm tra tiền khách trả và tính tiền trả khách</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125847485"/>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9. Thêm tiền khách trả và tiền trả khách vào hóa đơn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882158938"/>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10. Chọn hoàn thành hóa đơn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071517555"/>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11. Lưu hóa đơn vào CSDL và in hóa đơn</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223112818"/>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12. Gửi hoá đơn đến khách hàng qua Email</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841725078"/>
                  </a:ext>
                </a:extLst>
              </a:tr>
              <a:tr h="284993">
                <a:tc vMerge="1">
                  <a:txBody>
                    <a:bodyPr/>
                    <a:lstStyle/>
                    <a:p>
                      <a:pPr algn="just">
                        <a:lnSpc>
                          <a:spcPct val="115000"/>
                        </a:lnSpc>
                        <a:spcBef>
                          <a:spcPts val="600"/>
                        </a:spcBef>
                        <a:spcAft>
                          <a:spcPts val="600"/>
                        </a:spcAft>
                      </a:pPr>
                      <a:endParaRPr lang="en-US" sz="1200" kern="120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3500" marR="63500" marT="0" marB="0" anchor="ctr">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 </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l">
                        <a:lnSpc>
                          <a:spcPct val="115000"/>
                        </a:lnSpc>
                        <a:spcBef>
                          <a:spcPts val="600"/>
                        </a:spcBef>
                        <a:spcAft>
                          <a:spcPts val="600"/>
                        </a:spcAft>
                      </a:pPr>
                      <a:r>
                        <a:rPr lang="en-US" sz="1200">
                          <a:effectLst/>
                          <a:latin typeface="Times New Roman" panose="02020603050405020304" pitchFamily="18" charset="0"/>
                          <a:ea typeface="Times New Roman" panose="02020603050405020304" pitchFamily="18" charset="0"/>
                        </a:rPr>
                        <a:t>13. Thông báo lập hóa đơn thành công</a:t>
                      </a:r>
                      <a:endParaRPr lang="en-US" sz="1100">
                        <a:effectLst/>
                        <a:latin typeface="Calibri" panose="020F0502020204030204" pitchFamily="34" charset="0"/>
                        <a:ea typeface="Calibri" panose="020F0502020204030204" pitchFamily="34" charset="0"/>
                      </a:endParaRPr>
                    </a:p>
                  </a:txBody>
                  <a:tcPr marL="63500" marR="6350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574406329"/>
                  </a:ext>
                </a:extLst>
              </a:tr>
            </a:tbl>
          </a:graphicData>
        </a:graphic>
      </p:graphicFrame>
    </p:spTree>
    <p:extLst>
      <p:ext uri="{BB962C8B-B14F-4D97-AF65-F5344CB8AC3E}">
        <p14:creationId xmlns:p14="http://schemas.microsoft.com/office/powerpoint/2010/main" val="566997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9"/>
                                        </p:tgtEl>
                                      </p:cBhvr>
                                    </p:animEffect>
                                    <p:set>
                                      <p:cBhvr>
                                        <p:cTn id="12" dur="1" fill="hold">
                                          <p:stCondLst>
                                            <p:cond delay="499"/>
                                          </p:stCondLst>
                                        </p:cTn>
                                        <p:tgtEl>
                                          <p:spTgt spid="19"/>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stom">
  <a:themeElements>
    <a:clrScheme name="Custom 77">
      <a:dk1>
        <a:sysClr val="windowText" lastClr="000000"/>
      </a:dk1>
      <a:lt1>
        <a:sysClr val="window" lastClr="FFFFFF"/>
      </a:lt1>
      <a:dk2>
        <a:srgbClr val="44546A"/>
      </a:dk2>
      <a:lt2>
        <a:srgbClr val="E7E6E6"/>
      </a:lt2>
      <a:accent1>
        <a:srgbClr val="FFB09D"/>
      </a:accent1>
      <a:accent2>
        <a:srgbClr val="FFD7C7"/>
      </a:accent2>
      <a:accent3>
        <a:srgbClr val="FFE9E0"/>
      </a:accent3>
      <a:accent4>
        <a:srgbClr val="55736D"/>
      </a:accent4>
      <a:accent5>
        <a:srgbClr val="88A88E"/>
      </a:accent5>
      <a:accent6>
        <a:srgbClr val="E6FFFB"/>
      </a:accent6>
      <a:hlink>
        <a:srgbClr val="0563C1"/>
      </a:hlink>
      <a:folHlink>
        <a:srgbClr val="954F72"/>
      </a:folHlink>
    </a:clrScheme>
    <a:fontScheme name="Custom 1">
      <a:majorFont>
        <a:latin typeface="Arial"/>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ght Pitch Deck_tm66722518_Win32_JB_SL_v3" id="{5E663E60-9241-454F-9D79-FA28B6B8E2E6}" vid="{C89703AC-DCB6-4757-83A4-6B2EB7B7FA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Props1.xml><?xml version="1.0" encoding="utf-8"?>
<ds:datastoreItem xmlns:ds="http://schemas.openxmlformats.org/officeDocument/2006/customXml" ds:itemID="{E0C88140-B977-44ED-8877-83D5BCE76393}">
  <ds:schemaRefs>
    <ds:schemaRef ds:uri="http://schemas.microsoft.com/sharepoint/v3/contenttype/forms"/>
  </ds:schemaRefs>
</ds:datastoreItem>
</file>

<file path=customXml/itemProps2.xml><?xml version="1.0" encoding="utf-8"?>
<ds:datastoreItem xmlns:ds="http://schemas.openxmlformats.org/officeDocument/2006/customXml" ds:itemID="{B935DE4F-C654-46B5-9D7A-C349B80D26B7}">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DBE6AE0A-D4B0-4A5B-9359-3C20E0AE6F61}">
  <ds:schemaRefs>
    <ds:schemaRef ds:uri="16c05727-aa75-4e4a-9b5f-8a80a1165891"/>
    <ds:schemaRef ds:uri="230e9df3-be65-4c73-a93b-d1236ebd677e"/>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{69C2D1B7-58A7-4B9B-8749-41556ABE078E}tf66722518_win32</Template>
  <TotalTime>13</TotalTime>
  <Words>3047</Words>
  <Application>Microsoft Office PowerPoint</Application>
  <PresentationFormat>Widescreen</PresentationFormat>
  <Paragraphs>312</Paragraphs>
  <Slides>21</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Google Sans</vt:lpstr>
      <vt:lpstr>Segoe UI</vt:lpstr>
      <vt:lpstr>Segoe UI Semibold</vt:lpstr>
      <vt:lpstr>Times New Roman</vt:lpstr>
      <vt:lpstr>Custom</vt:lpstr>
      <vt:lpstr>PowerPoint Presentation</vt:lpstr>
      <vt:lpstr>Thành Viên Nhóm 06</vt:lpstr>
      <vt:lpstr>Nội Dung</vt:lpstr>
      <vt:lpstr>Giới Thiệu</vt:lpstr>
      <vt:lpstr>Yêu Cầu Ứng Dụng</vt:lpstr>
      <vt:lpstr>Sơ Đồ Phân Cấp Chức Năng</vt:lpstr>
      <vt:lpstr>Usecase Tổng Quát</vt:lpstr>
      <vt:lpstr>Usecase Lập Hoá Đơn</vt:lpstr>
      <vt:lpstr>PowerPoint Presentation</vt:lpstr>
      <vt:lpstr>Usecase Lập Phiếu Đặt</vt:lpstr>
      <vt:lpstr>PowerPoint Presentation</vt:lpstr>
      <vt:lpstr>Thiết Kế Hệ Thống</vt:lpstr>
      <vt:lpstr>Thiết Kế Mô Hình Lớp Chi Tiết</vt:lpstr>
      <vt:lpstr>Thiết Kế Cơ Sở Dữ Liệu</vt:lpstr>
      <vt:lpstr>Demo Ứng Dụng</vt:lpstr>
      <vt:lpstr>Khởi Nghiệp</vt:lpstr>
      <vt:lpstr>Kế Hoạch Phát Triển</vt:lpstr>
      <vt:lpstr>Ứng Dụng Quản Lý Bán Hàng Cho Cửa Hàng Quần Áo Thời Trang</vt:lpstr>
      <vt:lpstr>Điểm Khác Biệt So Với Dự Án Khác</vt:lpstr>
      <vt:lpstr>Ý Tưởng Sáng Tạo</vt:lpstr>
      <vt:lpstr>Xin Cảm Ơn Quý Thầy Cô và Các Bạn đã theo dõi!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Lê Minh Bảo</dc:creator>
  <cp:lastModifiedBy>Lê Hoàng Nam</cp:lastModifiedBy>
  <cp:revision>5</cp:revision>
  <dcterms:created xsi:type="dcterms:W3CDTF">2023-12-13T02:40:49Z</dcterms:created>
  <dcterms:modified xsi:type="dcterms:W3CDTF">2023-12-14T01:26:32Z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